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5"/>
  </p:sldMasterIdLst>
  <p:notesMasterIdLst>
    <p:notesMasterId r:id="rId8"/>
  </p:notesMasterIdLst>
  <p:sldIdLst>
    <p:sldId id="287" r:id="rId6"/>
    <p:sldId id="26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B26568D-B747-E7EA-89D8-912F88497255}" name="Rebecca Taylor" initials="RT" userId="S::rebecca.taylor@meridianenergy.co.nz::83af7705-a63c-4609-b395-024e3d4d97f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DB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0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093AB1-CE25-4006-A73E-FD3F6587D820}" type="datetimeFigureOut"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469281-AF41-410B-9832-E7387345797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447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04BDA5-129C-124C-AF8D-E1983145DD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7349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loyee Experience Prof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36">
            <a:extLst>
              <a:ext uri="{FF2B5EF4-FFF2-40B4-BE49-F238E27FC236}">
                <a16:creationId xmlns:a16="http://schemas.microsoft.com/office/drawing/2014/main" id="{01650200-0BC3-BF3F-2C43-C19EEDE4A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582" y="364025"/>
            <a:ext cx="11422837" cy="484438"/>
          </a:xfrm>
          <a:prstGeom prst="roundRect">
            <a:avLst>
              <a:gd name="adj" fmla="val 50000"/>
            </a:avLst>
          </a:prstGeom>
          <a:solidFill>
            <a:srgbClr val="BBE4FB">
              <a:alpha val="80000"/>
            </a:srgbClr>
          </a:solidFill>
          <a:ln w="19050">
            <a:solidFill>
              <a:schemeClr val="bg2">
                <a:lumMod val="75000"/>
              </a:schemeClr>
            </a:solidFill>
          </a:ln>
        </p:spPr>
        <p:txBody>
          <a:bodyPr tIns="36000" anchor="ctr">
            <a:noAutofit/>
          </a:bodyPr>
          <a:lstStyle>
            <a:lvl1pPr algn="ctr">
              <a:defRPr sz="1800">
                <a:solidFill>
                  <a:srgbClr val="00205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9" name="SmartArt Placeholder 88">
            <a:extLst>
              <a:ext uri="{FF2B5EF4-FFF2-40B4-BE49-F238E27FC236}">
                <a16:creationId xmlns:a16="http://schemas.microsoft.com/office/drawing/2014/main" id="{94D24882-F327-57FA-C185-37E21E44AB15}"/>
              </a:ext>
            </a:extLst>
          </p:cNvPr>
          <p:cNvSpPr>
            <a:spLocks noGrp="1"/>
          </p:cNvSpPr>
          <p:nvPr>
            <p:ph type="dgm" sz="quarter" idx="18" hasCustomPrompt="1"/>
          </p:nvPr>
        </p:nvSpPr>
        <p:spPr>
          <a:xfrm>
            <a:off x="391738" y="375181"/>
            <a:ext cx="462127" cy="462124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en-US"/>
              <a:t>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32D2E1-542F-B58E-1E93-D0A5924C128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CONFIDENTIAL INTERNAL ONLY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BD2313-8DED-2818-1B40-0663EC6DA5A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4B2843E-F4E9-8040-9919-BE7E29A417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6" name="Text Placeholder 38">
            <a:extLst>
              <a:ext uri="{FF2B5EF4-FFF2-40B4-BE49-F238E27FC236}">
                <a16:creationId xmlns:a16="http://schemas.microsoft.com/office/drawing/2014/main" id="{961F69B7-EE38-D767-AB8D-7D967D0509F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12436" y="1306082"/>
            <a:ext cx="3694983" cy="193899"/>
          </a:xfrm>
        </p:spPr>
        <p:txBody>
          <a:bodyPr>
            <a:spAutoFit/>
          </a:bodyPr>
          <a:lstStyle>
            <a:lvl1pPr>
              <a:spcAft>
                <a:spcPts val="1200"/>
              </a:spcAft>
              <a:defRPr sz="1400" b="1"/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tabLst/>
              <a:defRPr sz="800" b="1"/>
            </a:lvl2pPr>
            <a:lvl3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3pPr>
            <a:lvl4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4pPr>
            <a:lvl5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5pPr>
          </a:lstStyle>
          <a:p>
            <a:pPr lvl="0"/>
            <a:r>
              <a:rPr lang="en-GB"/>
              <a:t>Master text styles</a:t>
            </a:r>
            <a:endParaRPr lang="en-US"/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FD3CCD80-AC1E-5CF6-4545-46D23A64C0DF}"/>
              </a:ext>
            </a:extLst>
          </p:cNvPr>
          <p:cNvCxnSpPr>
            <a:cxnSpLocks/>
          </p:cNvCxnSpPr>
          <p:nvPr userDrawn="1"/>
        </p:nvCxnSpPr>
        <p:spPr>
          <a:xfrm>
            <a:off x="8112436" y="1266932"/>
            <a:ext cx="3694983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SmartArt Placeholder 86">
            <a:extLst>
              <a:ext uri="{FF2B5EF4-FFF2-40B4-BE49-F238E27FC236}">
                <a16:creationId xmlns:a16="http://schemas.microsoft.com/office/drawing/2014/main" id="{772E2487-428D-4031-ADEC-76357007D60C}"/>
              </a:ext>
            </a:extLst>
          </p:cNvPr>
          <p:cNvSpPr>
            <a:spLocks noGrp="1"/>
          </p:cNvSpPr>
          <p:nvPr>
            <p:ph type="dgm" sz="quarter" idx="17" hasCustomPrompt="1"/>
          </p:nvPr>
        </p:nvSpPr>
        <p:spPr>
          <a:xfrm>
            <a:off x="447367" y="464079"/>
            <a:ext cx="350870" cy="373226"/>
          </a:xfrm>
          <a:custGeom>
            <a:avLst/>
            <a:gdLst>
              <a:gd name="connsiteX0" fmla="*/ 175435 w 350870"/>
              <a:gd name="connsiteY0" fmla="*/ 214040 h 373226"/>
              <a:gd name="connsiteX1" fmla="*/ 269083 w 350870"/>
              <a:gd name="connsiteY1" fmla="*/ 232947 h 373226"/>
              <a:gd name="connsiteX2" fmla="*/ 278925 w 350870"/>
              <a:gd name="connsiteY2" fmla="*/ 238289 h 373226"/>
              <a:gd name="connsiteX3" fmla="*/ 278925 w 350870"/>
              <a:gd name="connsiteY3" fmla="*/ 238288 h 373226"/>
              <a:gd name="connsiteX4" fmla="*/ 309950 w 350870"/>
              <a:gd name="connsiteY4" fmla="*/ 255128 h 373226"/>
              <a:gd name="connsiteX5" fmla="*/ 345556 w 350870"/>
              <a:gd name="connsiteY5" fmla="*/ 284506 h 373226"/>
              <a:gd name="connsiteX6" fmla="*/ 350870 w 350870"/>
              <a:gd name="connsiteY6" fmla="*/ 290947 h 373226"/>
              <a:gd name="connsiteX7" fmla="*/ 338822 w 350870"/>
              <a:gd name="connsiteY7" fmla="*/ 305549 h 373226"/>
              <a:gd name="connsiteX8" fmla="*/ 175435 w 350870"/>
              <a:gd name="connsiteY8" fmla="*/ 373226 h 373226"/>
              <a:gd name="connsiteX9" fmla="*/ 12048 w 350870"/>
              <a:gd name="connsiteY9" fmla="*/ 305549 h 373226"/>
              <a:gd name="connsiteX10" fmla="*/ 0 w 350870"/>
              <a:gd name="connsiteY10" fmla="*/ 290947 h 373226"/>
              <a:gd name="connsiteX11" fmla="*/ 5314 w 350870"/>
              <a:gd name="connsiteY11" fmla="*/ 284506 h 373226"/>
              <a:gd name="connsiteX12" fmla="*/ 40920 w 350870"/>
              <a:gd name="connsiteY12" fmla="*/ 255128 h 373226"/>
              <a:gd name="connsiteX13" fmla="*/ 71945 w 350870"/>
              <a:gd name="connsiteY13" fmla="*/ 238288 h 373226"/>
              <a:gd name="connsiteX14" fmla="*/ 71946 w 350870"/>
              <a:gd name="connsiteY14" fmla="*/ 238289 h 373226"/>
              <a:gd name="connsiteX15" fmla="*/ 81787 w 350870"/>
              <a:gd name="connsiteY15" fmla="*/ 232947 h 373226"/>
              <a:gd name="connsiteX16" fmla="*/ 175435 w 350870"/>
              <a:gd name="connsiteY16" fmla="*/ 214040 h 373226"/>
              <a:gd name="connsiteX17" fmla="*/ 175435 w 350870"/>
              <a:gd name="connsiteY17" fmla="*/ 0 h 373226"/>
              <a:gd name="connsiteX18" fmla="*/ 317598 w 350870"/>
              <a:gd name="connsiteY18" fmla="*/ 142163 h 373226"/>
              <a:gd name="connsiteX19" fmla="*/ 306426 w 350870"/>
              <a:gd name="connsiteY19" fmla="*/ 197499 h 373226"/>
              <a:gd name="connsiteX20" fmla="*/ 278925 w 350870"/>
              <a:gd name="connsiteY20" fmla="*/ 238288 h 373226"/>
              <a:gd name="connsiteX21" fmla="*/ 269083 w 350870"/>
              <a:gd name="connsiteY21" fmla="*/ 232946 h 373226"/>
              <a:gd name="connsiteX22" fmla="*/ 175435 w 350870"/>
              <a:gd name="connsiteY22" fmla="*/ 214039 h 373226"/>
              <a:gd name="connsiteX23" fmla="*/ 81787 w 350870"/>
              <a:gd name="connsiteY23" fmla="*/ 232946 h 373226"/>
              <a:gd name="connsiteX24" fmla="*/ 71945 w 350870"/>
              <a:gd name="connsiteY24" fmla="*/ 238288 h 373226"/>
              <a:gd name="connsiteX25" fmla="*/ 44444 w 350870"/>
              <a:gd name="connsiteY25" fmla="*/ 197499 h 373226"/>
              <a:gd name="connsiteX26" fmla="*/ 33272 w 350870"/>
              <a:gd name="connsiteY26" fmla="*/ 142163 h 373226"/>
              <a:gd name="connsiteX27" fmla="*/ 175435 w 350870"/>
              <a:gd name="connsiteY27" fmla="*/ 0 h 373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50870" h="373226">
                <a:moveTo>
                  <a:pt x="175435" y="214040"/>
                </a:moveTo>
                <a:cubicBezTo>
                  <a:pt x="208653" y="214040"/>
                  <a:pt x="240299" y="220772"/>
                  <a:pt x="269083" y="232947"/>
                </a:cubicBezTo>
                <a:lnTo>
                  <a:pt x="278925" y="238289"/>
                </a:lnTo>
                <a:lnTo>
                  <a:pt x="278925" y="238288"/>
                </a:lnTo>
                <a:lnTo>
                  <a:pt x="309950" y="255128"/>
                </a:lnTo>
                <a:cubicBezTo>
                  <a:pt x="322749" y="263775"/>
                  <a:pt x="334672" y="273621"/>
                  <a:pt x="345556" y="284506"/>
                </a:cubicBezTo>
                <a:lnTo>
                  <a:pt x="350870" y="290947"/>
                </a:lnTo>
                <a:lnTo>
                  <a:pt x="338822" y="305549"/>
                </a:lnTo>
                <a:cubicBezTo>
                  <a:pt x="297008" y="347364"/>
                  <a:pt x="239242" y="373226"/>
                  <a:pt x="175435" y="373226"/>
                </a:cubicBezTo>
                <a:cubicBezTo>
                  <a:pt x="111629" y="373226"/>
                  <a:pt x="53863" y="347364"/>
                  <a:pt x="12048" y="305549"/>
                </a:cubicBezTo>
                <a:lnTo>
                  <a:pt x="0" y="290947"/>
                </a:lnTo>
                <a:lnTo>
                  <a:pt x="5314" y="284506"/>
                </a:lnTo>
                <a:cubicBezTo>
                  <a:pt x="16198" y="273621"/>
                  <a:pt x="28121" y="263775"/>
                  <a:pt x="40920" y="255128"/>
                </a:cubicBezTo>
                <a:lnTo>
                  <a:pt x="71945" y="238288"/>
                </a:lnTo>
                <a:lnTo>
                  <a:pt x="71946" y="238289"/>
                </a:lnTo>
                <a:lnTo>
                  <a:pt x="81787" y="232947"/>
                </a:lnTo>
                <a:cubicBezTo>
                  <a:pt x="110571" y="220772"/>
                  <a:pt x="142217" y="214040"/>
                  <a:pt x="175435" y="214040"/>
                </a:cubicBezTo>
                <a:close/>
                <a:moveTo>
                  <a:pt x="175435" y="0"/>
                </a:moveTo>
                <a:cubicBezTo>
                  <a:pt x="253949" y="0"/>
                  <a:pt x="317598" y="63649"/>
                  <a:pt x="317598" y="142163"/>
                </a:cubicBezTo>
                <a:cubicBezTo>
                  <a:pt x="317598" y="161792"/>
                  <a:pt x="313620" y="180491"/>
                  <a:pt x="306426" y="197499"/>
                </a:cubicBezTo>
                <a:lnTo>
                  <a:pt x="278925" y="238288"/>
                </a:lnTo>
                <a:lnTo>
                  <a:pt x="269083" y="232946"/>
                </a:lnTo>
                <a:cubicBezTo>
                  <a:pt x="240299" y="220771"/>
                  <a:pt x="208653" y="214039"/>
                  <a:pt x="175435" y="214039"/>
                </a:cubicBezTo>
                <a:cubicBezTo>
                  <a:pt x="142217" y="214039"/>
                  <a:pt x="110571" y="220771"/>
                  <a:pt x="81787" y="232946"/>
                </a:cubicBezTo>
                <a:lnTo>
                  <a:pt x="71945" y="238288"/>
                </a:lnTo>
                <a:lnTo>
                  <a:pt x="44444" y="197499"/>
                </a:lnTo>
                <a:cubicBezTo>
                  <a:pt x="37250" y="180491"/>
                  <a:pt x="33272" y="161792"/>
                  <a:pt x="33272" y="142163"/>
                </a:cubicBezTo>
                <a:cubicBezTo>
                  <a:pt x="33272" y="63649"/>
                  <a:pt x="96921" y="0"/>
                  <a:pt x="17543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r>
              <a:rPr lang="en-US"/>
              <a:t> </a:t>
            </a:r>
          </a:p>
        </p:txBody>
      </p:sp>
      <p:sp>
        <p:nvSpPr>
          <p:cNvPr id="31" name="Text Placeholder 38">
            <a:extLst>
              <a:ext uri="{FF2B5EF4-FFF2-40B4-BE49-F238E27FC236}">
                <a16:creationId xmlns:a16="http://schemas.microsoft.com/office/drawing/2014/main" id="{D6C6AD1D-60D2-DC63-0520-CDDB7CE360E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36038" y="1306082"/>
            <a:ext cx="3694983" cy="193899"/>
          </a:xfrm>
        </p:spPr>
        <p:txBody>
          <a:bodyPr>
            <a:spAutoFit/>
          </a:bodyPr>
          <a:lstStyle>
            <a:lvl1pPr>
              <a:spcAft>
                <a:spcPts val="1200"/>
              </a:spcAft>
              <a:defRPr sz="1400" b="1"/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tabLst/>
              <a:defRPr sz="800" b="1"/>
            </a:lvl2pPr>
            <a:lvl3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3pPr>
            <a:lvl4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4pPr>
            <a:lvl5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5pPr>
          </a:lstStyle>
          <a:p>
            <a:pPr lvl="0"/>
            <a:r>
              <a:rPr lang="en-GB"/>
              <a:t>Master text styles</a:t>
            </a:r>
            <a:endParaRPr lang="en-US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C17E593-201D-59C9-0FC9-906243738DDA}"/>
              </a:ext>
            </a:extLst>
          </p:cNvPr>
          <p:cNvCxnSpPr>
            <a:cxnSpLocks/>
          </p:cNvCxnSpPr>
          <p:nvPr userDrawn="1"/>
        </p:nvCxnSpPr>
        <p:spPr>
          <a:xfrm>
            <a:off x="4236038" y="1266932"/>
            <a:ext cx="3694983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38">
            <a:extLst>
              <a:ext uri="{FF2B5EF4-FFF2-40B4-BE49-F238E27FC236}">
                <a16:creationId xmlns:a16="http://schemas.microsoft.com/office/drawing/2014/main" id="{7AD90E50-3C61-37CB-3808-D231BFC3826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4582" y="1306082"/>
            <a:ext cx="3694983" cy="193899"/>
          </a:xfrm>
        </p:spPr>
        <p:txBody>
          <a:bodyPr>
            <a:spAutoFit/>
          </a:bodyPr>
          <a:lstStyle>
            <a:lvl1pPr>
              <a:spcAft>
                <a:spcPts val="1200"/>
              </a:spcAft>
              <a:defRPr sz="1400" b="1"/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tabLst/>
              <a:defRPr sz="1200" b="1"/>
            </a:lvl2pPr>
            <a:lvl3pPr marL="179388" indent="-179388">
              <a:spcBef>
                <a:spcPts val="0"/>
              </a:spcBef>
              <a:spcAft>
                <a:spcPts val="0"/>
              </a:spcAft>
              <a:tabLst/>
              <a:defRPr sz="1200"/>
            </a:lvl3pPr>
            <a:lvl4pPr marL="179388" indent="-179388">
              <a:spcBef>
                <a:spcPts val="0"/>
              </a:spcBef>
              <a:spcAft>
                <a:spcPts val="0"/>
              </a:spcAft>
              <a:tabLst/>
              <a:defRPr sz="1200"/>
            </a:lvl4pPr>
            <a:lvl5pPr marL="179388" indent="-179388">
              <a:spcBef>
                <a:spcPts val="0"/>
              </a:spcBef>
              <a:spcAft>
                <a:spcPts val="0"/>
              </a:spcAft>
              <a:tabLst/>
              <a:defRPr sz="1200"/>
            </a:lvl5pPr>
          </a:lstStyle>
          <a:p>
            <a:pPr lvl="0"/>
            <a:r>
              <a:rPr lang="en-GB"/>
              <a:t>Master text styles</a:t>
            </a:r>
            <a:endParaRPr lang="en-US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0DCB0A8-8C00-0A06-1A70-9635C62B08A6}"/>
              </a:ext>
            </a:extLst>
          </p:cNvPr>
          <p:cNvCxnSpPr>
            <a:cxnSpLocks/>
          </p:cNvCxnSpPr>
          <p:nvPr userDrawn="1"/>
        </p:nvCxnSpPr>
        <p:spPr>
          <a:xfrm>
            <a:off x="384582" y="1266932"/>
            <a:ext cx="3694983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38">
            <a:extLst>
              <a:ext uri="{FF2B5EF4-FFF2-40B4-BE49-F238E27FC236}">
                <a16:creationId xmlns:a16="http://schemas.microsoft.com/office/drawing/2014/main" id="{53379FFF-46D2-2923-A085-8D5CD3422F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12436" y="3965061"/>
            <a:ext cx="3694983" cy="193899"/>
          </a:xfrm>
        </p:spPr>
        <p:txBody>
          <a:bodyPr>
            <a:spAutoFit/>
          </a:bodyPr>
          <a:lstStyle>
            <a:lvl1pPr>
              <a:spcAft>
                <a:spcPts val="1200"/>
              </a:spcAft>
              <a:defRPr sz="1400" b="1"/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tabLst/>
              <a:defRPr sz="800" b="1"/>
            </a:lvl2pPr>
            <a:lvl3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3pPr>
            <a:lvl4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4pPr>
            <a:lvl5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5pPr>
          </a:lstStyle>
          <a:p>
            <a:pPr lvl="0"/>
            <a:r>
              <a:rPr lang="en-GB"/>
              <a:t>Master text styles</a:t>
            </a:r>
            <a:endParaRPr lang="en-US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E3334EE-731B-E278-8A48-52DC32C6A0C7}"/>
              </a:ext>
            </a:extLst>
          </p:cNvPr>
          <p:cNvCxnSpPr>
            <a:cxnSpLocks/>
          </p:cNvCxnSpPr>
          <p:nvPr userDrawn="1"/>
        </p:nvCxnSpPr>
        <p:spPr>
          <a:xfrm>
            <a:off x="8112436" y="3925911"/>
            <a:ext cx="3694983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 Placeholder 38">
            <a:extLst>
              <a:ext uri="{FF2B5EF4-FFF2-40B4-BE49-F238E27FC236}">
                <a16:creationId xmlns:a16="http://schemas.microsoft.com/office/drawing/2014/main" id="{AA85C8B0-3C50-1D8D-C7B9-FE02BBA0461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236038" y="3965061"/>
            <a:ext cx="3694983" cy="193899"/>
          </a:xfrm>
        </p:spPr>
        <p:txBody>
          <a:bodyPr>
            <a:spAutoFit/>
          </a:bodyPr>
          <a:lstStyle>
            <a:lvl1pPr>
              <a:spcAft>
                <a:spcPts val="1200"/>
              </a:spcAft>
              <a:defRPr sz="1400" b="1"/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tabLst/>
              <a:defRPr sz="800" b="1"/>
            </a:lvl2pPr>
            <a:lvl3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3pPr>
            <a:lvl4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4pPr>
            <a:lvl5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5pPr>
          </a:lstStyle>
          <a:p>
            <a:pPr lvl="0"/>
            <a:r>
              <a:rPr lang="en-GB"/>
              <a:t>Master text styles</a:t>
            </a:r>
            <a:endParaRPr lang="en-US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50CBB81-DBCF-9418-67FA-54F230B002E8}"/>
              </a:ext>
            </a:extLst>
          </p:cNvPr>
          <p:cNvCxnSpPr>
            <a:cxnSpLocks/>
          </p:cNvCxnSpPr>
          <p:nvPr userDrawn="1"/>
        </p:nvCxnSpPr>
        <p:spPr>
          <a:xfrm>
            <a:off x="4236038" y="3925911"/>
            <a:ext cx="3694983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D4E39AB1-E889-F696-E632-CDB57B8D1ED1}"/>
              </a:ext>
            </a:extLst>
          </p:cNvPr>
          <p:cNvCxnSpPr>
            <a:cxnSpLocks/>
          </p:cNvCxnSpPr>
          <p:nvPr userDrawn="1"/>
        </p:nvCxnSpPr>
        <p:spPr>
          <a:xfrm>
            <a:off x="384582" y="3925911"/>
            <a:ext cx="3694983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463509A7-FBB6-56ED-F4C5-26ECBC2DE348}"/>
              </a:ext>
            </a:extLst>
          </p:cNvPr>
          <p:cNvCxnSpPr>
            <a:cxnSpLocks/>
          </p:cNvCxnSpPr>
          <p:nvPr userDrawn="1"/>
        </p:nvCxnSpPr>
        <p:spPr>
          <a:xfrm>
            <a:off x="384582" y="4744059"/>
            <a:ext cx="369498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7D060D9-CDA3-BF3A-D7FD-2CF29E81FAFC}"/>
              </a:ext>
            </a:extLst>
          </p:cNvPr>
          <p:cNvCxnSpPr>
            <a:cxnSpLocks/>
          </p:cNvCxnSpPr>
          <p:nvPr userDrawn="1"/>
        </p:nvCxnSpPr>
        <p:spPr>
          <a:xfrm>
            <a:off x="384582" y="5562206"/>
            <a:ext cx="369498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 Placeholder 38">
            <a:extLst>
              <a:ext uri="{FF2B5EF4-FFF2-40B4-BE49-F238E27FC236}">
                <a16:creationId xmlns:a16="http://schemas.microsoft.com/office/drawing/2014/main" id="{1CC48886-CECA-DBAD-8A25-6359436BA42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36038" y="1645484"/>
            <a:ext cx="3694982" cy="2106817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800" b="0"/>
            </a:lvl1pPr>
            <a:lvl2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800" b="0"/>
            </a:lvl2pPr>
            <a:lvl3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3pPr>
            <a:lvl4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4pPr>
            <a:lvl5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5pPr>
          </a:lstStyle>
          <a:p>
            <a:pPr lvl="0"/>
            <a:r>
              <a:rPr lang="en-GB"/>
              <a:t>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9" name="Text Placeholder 38">
            <a:extLst>
              <a:ext uri="{FF2B5EF4-FFF2-40B4-BE49-F238E27FC236}">
                <a16:creationId xmlns:a16="http://schemas.microsoft.com/office/drawing/2014/main" id="{112C07BD-F0FA-8B77-EA74-0D9E9FE42E7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4582" y="1645484"/>
            <a:ext cx="3694982" cy="2106817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b="1"/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200" b="0"/>
            </a:lvl2pPr>
            <a:lvl3pPr marL="179388" indent="-17938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200"/>
            </a:lvl3pPr>
            <a:lvl4pPr marL="179388" indent="-17938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200"/>
            </a:lvl4pPr>
            <a:lvl5pPr marL="179388" indent="-17938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200"/>
            </a:lvl5pPr>
          </a:lstStyle>
          <a:p>
            <a:pPr lvl="0"/>
            <a:r>
              <a:rPr lang="en-GB"/>
              <a:t>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0" name="Text Placeholder 38">
            <a:extLst>
              <a:ext uri="{FF2B5EF4-FFF2-40B4-BE49-F238E27FC236}">
                <a16:creationId xmlns:a16="http://schemas.microsoft.com/office/drawing/2014/main" id="{718AE0C6-30CB-FEA6-CA06-E89E44D1ED5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12436" y="1645484"/>
            <a:ext cx="3694982" cy="2106817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800" b="0"/>
            </a:lvl1pPr>
            <a:lvl2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800" b="0"/>
            </a:lvl2pPr>
            <a:lvl3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3pPr>
            <a:lvl4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4pPr>
            <a:lvl5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5pPr>
          </a:lstStyle>
          <a:p>
            <a:pPr lvl="0"/>
            <a:r>
              <a:rPr lang="en-GB"/>
              <a:t>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1" name="Text Placeholder 38">
            <a:extLst>
              <a:ext uri="{FF2B5EF4-FFF2-40B4-BE49-F238E27FC236}">
                <a16:creationId xmlns:a16="http://schemas.microsoft.com/office/drawing/2014/main" id="{3285FDF0-8D20-49EA-2FE4-CB2E5623821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236038" y="4308898"/>
            <a:ext cx="3694982" cy="2106817"/>
          </a:xfrm>
        </p:spPr>
        <p:txBody>
          <a:bodyPr/>
          <a:lstStyle>
            <a:lvl1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800" b="0"/>
            </a:lvl1pPr>
            <a:lvl2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800" b="0"/>
            </a:lvl2pPr>
            <a:lvl3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 b="0"/>
            </a:lvl3pPr>
            <a:lvl4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 b="0"/>
            </a:lvl4pPr>
            <a:lvl5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 b="0"/>
            </a:lvl5pPr>
          </a:lstStyle>
          <a:p>
            <a:pPr lvl="0"/>
            <a:r>
              <a:rPr lang="en-GB"/>
              <a:t>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2" name="Text Placeholder 38">
            <a:extLst>
              <a:ext uri="{FF2B5EF4-FFF2-40B4-BE49-F238E27FC236}">
                <a16:creationId xmlns:a16="http://schemas.microsoft.com/office/drawing/2014/main" id="{097D876C-345E-3300-B2F5-4D79EAD0834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112436" y="4308898"/>
            <a:ext cx="3694982" cy="2106817"/>
          </a:xfrm>
        </p:spPr>
        <p:txBody>
          <a:bodyPr/>
          <a:lstStyle>
            <a:lvl1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800" b="0"/>
            </a:lvl1pPr>
            <a:lvl2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800" b="0"/>
            </a:lvl2pPr>
            <a:lvl3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 b="0"/>
            </a:lvl3pPr>
            <a:lvl4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 b="0"/>
            </a:lvl4pPr>
            <a:lvl5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 b="0"/>
            </a:lvl5pPr>
          </a:lstStyle>
          <a:p>
            <a:pPr lvl="0"/>
            <a:r>
              <a:rPr lang="en-GB"/>
              <a:t>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067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loyee Experience Profil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 Placeholder 38">
            <a:extLst>
              <a:ext uri="{FF2B5EF4-FFF2-40B4-BE49-F238E27FC236}">
                <a16:creationId xmlns:a16="http://schemas.microsoft.com/office/drawing/2014/main" id="{B2BE6E00-8E6C-DC16-D5F1-290CC8FE6E0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38612" y="1306085"/>
            <a:ext cx="2114776" cy="193899"/>
          </a:xfrm>
        </p:spPr>
        <p:txBody>
          <a:bodyPr wrap="square">
            <a:spAutoFit/>
          </a:bodyPr>
          <a:lstStyle>
            <a:lvl1pPr>
              <a:spcAft>
                <a:spcPts val="1200"/>
              </a:spcAft>
              <a:defRPr sz="1400" b="1"/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tabLst/>
              <a:defRPr sz="800"/>
            </a:lvl2pPr>
            <a:lvl3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3pPr>
            <a:lvl4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4pPr>
            <a:lvl5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5pPr>
          </a:lstStyle>
          <a:p>
            <a:pPr lvl="0"/>
            <a:r>
              <a:rPr lang="en-GB"/>
              <a:t>Master text styles</a:t>
            </a:r>
            <a:endParaRPr lang="en-US"/>
          </a:p>
        </p:txBody>
      </p:sp>
      <p:sp>
        <p:nvSpPr>
          <p:cNvPr id="93" name="Text Placeholder 38">
            <a:extLst>
              <a:ext uri="{FF2B5EF4-FFF2-40B4-BE49-F238E27FC236}">
                <a16:creationId xmlns:a16="http://schemas.microsoft.com/office/drawing/2014/main" id="{8981C469-88BF-8A0B-5B06-3594C525619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38612" y="3206804"/>
            <a:ext cx="2114776" cy="193899"/>
          </a:xfrm>
        </p:spPr>
        <p:txBody>
          <a:bodyPr wrap="square">
            <a:spAutoFit/>
          </a:bodyPr>
          <a:lstStyle>
            <a:lvl1pPr>
              <a:spcAft>
                <a:spcPts val="1200"/>
              </a:spcAft>
              <a:defRPr sz="1400" b="1"/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tabLst/>
              <a:defRPr sz="800"/>
            </a:lvl2pPr>
            <a:lvl3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3pPr>
            <a:lvl4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4pPr>
            <a:lvl5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5pPr>
          </a:lstStyle>
          <a:p>
            <a:pPr lvl="0"/>
            <a:r>
              <a:rPr lang="en-GB"/>
              <a:t>Master text styles</a:t>
            </a:r>
            <a:endParaRPr lang="en-US"/>
          </a:p>
        </p:txBody>
      </p:sp>
      <p:sp>
        <p:nvSpPr>
          <p:cNvPr id="94" name="Text Placeholder 38">
            <a:extLst>
              <a:ext uri="{FF2B5EF4-FFF2-40B4-BE49-F238E27FC236}">
                <a16:creationId xmlns:a16="http://schemas.microsoft.com/office/drawing/2014/main" id="{1AFD966F-5B00-A888-B782-056D4EAF5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68104" y="1306085"/>
            <a:ext cx="2114776" cy="193899"/>
          </a:xfrm>
        </p:spPr>
        <p:txBody>
          <a:bodyPr wrap="square">
            <a:spAutoFit/>
          </a:bodyPr>
          <a:lstStyle>
            <a:lvl1pPr>
              <a:spcAft>
                <a:spcPts val="1200"/>
              </a:spcAft>
              <a:defRPr sz="1400" b="1"/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tabLst/>
              <a:defRPr sz="800" b="1"/>
            </a:lvl2pPr>
            <a:lvl3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3pPr>
            <a:lvl4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4pPr>
            <a:lvl5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5pPr>
          </a:lstStyle>
          <a:p>
            <a:pPr lvl="0"/>
            <a:r>
              <a:rPr lang="en-GB"/>
              <a:t>Master text styles</a:t>
            </a:r>
            <a:endParaRPr lang="en-US"/>
          </a:p>
        </p:txBody>
      </p:sp>
      <p:sp>
        <p:nvSpPr>
          <p:cNvPr id="95" name="Text Placeholder 38">
            <a:extLst>
              <a:ext uri="{FF2B5EF4-FFF2-40B4-BE49-F238E27FC236}">
                <a16:creationId xmlns:a16="http://schemas.microsoft.com/office/drawing/2014/main" id="{251FF422-277C-37A7-7FAA-7D3CA2EDB14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507865" y="1306085"/>
            <a:ext cx="2114776" cy="193899"/>
          </a:xfrm>
        </p:spPr>
        <p:txBody>
          <a:bodyPr wrap="square">
            <a:spAutoFit/>
          </a:bodyPr>
          <a:lstStyle>
            <a:lvl1pPr>
              <a:spcAft>
                <a:spcPts val="1200"/>
              </a:spcAft>
              <a:defRPr sz="1400" b="1"/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tabLst/>
              <a:defRPr sz="800" b="1"/>
            </a:lvl2pPr>
            <a:lvl3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3pPr>
            <a:lvl4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4pPr>
            <a:lvl5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5pPr>
          </a:lstStyle>
          <a:p>
            <a:pPr lvl="0"/>
            <a:r>
              <a:rPr lang="en-GB"/>
              <a:t>Master text styles</a:t>
            </a:r>
            <a:endParaRPr lang="en-US"/>
          </a:p>
        </p:txBody>
      </p:sp>
      <p:sp>
        <p:nvSpPr>
          <p:cNvPr id="37" name="Title 36">
            <a:extLst>
              <a:ext uri="{FF2B5EF4-FFF2-40B4-BE49-F238E27FC236}">
                <a16:creationId xmlns:a16="http://schemas.microsoft.com/office/drawing/2014/main" id="{01650200-0BC3-BF3F-2C43-C19EEDE4A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582" y="364025"/>
            <a:ext cx="11422837" cy="484438"/>
          </a:xfrm>
          <a:prstGeom prst="roundRect">
            <a:avLst>
              <a:gd name="adj" fmla="val 50000"/>
            </a:avLst>
          </a:prstGeom>
          <a:solidFill>
            <a:srgbClr val="BBE4FB">
              <a:alpha val="80000"/>
            </a:srgbClr>
          </a:solidFill>
          <a:ln w="19050">
            <a:solidFill>
              <a:schemeClr val="bg2">
                <a:lumMod val="75000"/>
              </a:schemeClr>
            </a:solidFill>
          </a:ln>
        </p:spPr>
        <p:txBody>
          <a:bodyPr tIns="36000" anchor="ctr">
            <a:noAutofit/>
          </a:bodyPr>
          <a:lstStyle>
            <a:lvl1pPr algn="ctr">
              <a:defRPr sz="1800">
                <a:solidFill>
                  <a:srgbClr val="00205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9" name="SmartArt Placeholder 88">
            <a:extLst>
              <a:ext uri="{FF2B5EF4-FFF2-40B4-BE49-F238E27FC236}">
                <a16:creationId xmlns:a16="http://schemas.microsoft.com/office/drawing/2014/main" id="{94D24882-F327-57FA-C185-37E21E44AB15}"/>
              </a:ext>
            </a:extLst>
          </p:cNvPr>
          <p:cNvSpPr>
            <a:spLocks noGrp="1"/>
          </p:cNvSpPr>
          <p:nvPr>
            <p:ph type="dgm" sz="quarter" idx="18" hasCustomPrompt="1"/>
          </p:nvPr>
        </p:nvSpPr>
        <p:spPr>
          <a:xfrm>
            <a:off x="393702" y="375181"/>
            <a:ext cx="462127" cy="462124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en-US"/>
              <a:t>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32D2E1-542F-B58E-1E93-D0A5924C128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CONFIDENTIAL INTERNAL ONLY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BD2313-8DED-2818-1B40-0663EC6DA5A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4B2843E-F4E9-8040-9919-BE7E29A417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5D22A022-3DD0-0D25-C27D-89AF3EC01AC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6800" y="1260385"/>
            <a:ext cx="4252614" cy="4812951"/>
          </a:xfrm>
          <a:prstGeom prst="roundRect">
            <a:avLst>
              <a:gd name="adj" fmla="val 1186"/>
            </a:avLst>
          </a:prstGeom>
          <a:solidFill>
            <a:srgbClr val="BBE4FB">
              <a:alpha val="80000"/>
            </a:srgbClr>
          </a:solidFill>
          <a:ln w="19050">
            <a:solidFill>
              <a:schemeClr val="bg2">
                <a:lumMod val="75000"/>
              </a:schemeClr>
            </a:solidFill>
          </a:ln>
        </p:spPr>
        <p:txBody>
          <a:bodyPr lIns="288000" tIns="396000" rIns="180000" bIns="180000"/>
          <a:lstStyle>
            <a:lvl1pPr>
              <a:defRPr sz="1400" b="1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0" name="Text Placeholder 38">
            <a:extLst>
              <a:ext uri="{FF2B5EF4-FFF2-40B4-BE49-F238E27FC236}">
                <a16:creationId xmlns:a16="http://schemas.microsoft.com/office/drawing/2014/main" id="{73F4547F-A266-7AA3-F740-F541929EE4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38612" y="1645488"/>
            <a:ext cx="2114776" cy="148301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8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800" b="0"/>
            </a:lvl2pPr>
            <a:lvl3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3pPr>
            <a:lvl4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4pPr>
            <a:lvl5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5pPr>
          </a:lstStyle>
          <a:p>
            <a:pPr lvl="0"/>
            <a:r>
              <a:rPr lang="en-GB"/>
              <a:t>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7E076608-33BD-D2B9-3B9E-E49177F21E96}"/>
              </a:ext>
            </a:extLst>
          </p:cNvPr>
          <p:cNvCxnSpPr>
            <a:cxnSpLocks/>
          </p:cNvCxnSpPr>
          <p:nvPr userDrawn="1"/>
        </p:nvCxnSpPr>
        <p:spPr>
          <a:xfrm>
            <a:off x="5038612" y="1266935"/>
            <a:ext cx="2114776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 Placeholder 38">
            <a:extLst>
              <a:ext uri="{FF2B5EF4-FFF2-40B4-BE49-F238E27FC236}">
                <a16:creationId xmlns:a16="http://schemas.microsoft.com/office/drawing/2014/main" id="{98A273F7-24D4-DC10-ECED-D76C25CE1A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38612" y="3546206"/>
            <a:ext cx="2114776" cy="252713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8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800" b="0"/>
            </a:lvl2pPr>
            <a:lvl3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3pPr>
            <a:lvl4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4pPr>
            <a:lvl5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5pPr>
          </a:lstStyle>
          <a:p>
            <a:pPr lvl="0"/>
            <a:r>
              <a:rPr lang="en-GB"/>
              <a:t>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73DBE239-B7EB-4AD5-120B-665F69C4C8E0}"/>
              </a:ext>
            </a:extLst>
          </p:cNvPr>
          <p:cNvCxnSpPr>
            <a:cxnSpLocks/>
          </p:cNvCxnSpPr>
          <p:nvPr userDrawn="1"/>
        </p:nvCxnSpPr>
        <p:spPr>
          <a:xfrm>
            <a:off x="5038612" y="3167654"/>
            <a:ext cx="2114776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 Placeholder 38">
            <a:extLst>
              <a:ext uri="{FF2B5EF4-FFF2-40B4-BE49-F238E27FC236}">
                <a16:creationId xmlns:a16="http://schemas.microsoft.com/office/drawing/2014/main" id="{EAD539D3-40EB-6576-B54C-868A874CE57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68104" y="1645487"/>
            <a:ext cx="2114776" cy="442784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800" b="1"/>
            </a:lvl1pPr>
            <a:lvl2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800" b="0"/>
            </a:lvl2pPr>
            <a:lvl3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3pPr>
            <a:lvl4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4pPr>
            <a:lvl5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5pPr>
          </a:lstStyle>
          <a:p>
            <a:pPr lvl="0"/>
            <a:r>
              <a:rPr lang="en-GB"/>
              <a:t>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2A2B0239-818F-41A7-C7D6-ABB1B4F346A8}"/>
              </a:ext>
            </a:extLst>
          </p:cNvPr>
          <p:cNvCxnSpPr>
            <a:cxnSpLocks/>
          </p:cNvCxnSpPr>
          <p:nvPr userDrawn="1"/>
        </p:nvCxnSpPr>
        <p:spPr>
          <a:xfrm>
            <a:off x="7268104" y="1266935"/>
            <a:ext cx="2114776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 Placeholder 38">
            <a:extLst>
              <a:ext uri="{FF2B5EF4-FFF2-40B4-BE49-F238E27FC236}">
                <a16:creationId xmlns:a16="http://schemas.microsoft.com/office/drawing/2014/main" id="{961F69B7-EE38-D767-AB8D-7D967D0509F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07865" y="1645487"/>
            <a:ext cx="2114776" cy="442784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800" b="1"/>
            </a:lvl1pPr>
            <a:lvl2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800" b="0"/>
            </a:lvl2pPr>
            <a:lvl3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3pPr>
            <a:lvl4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4pPr>
            <a:lvl5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5pPr>
          </a:lstStyle>
          <a:p>
            <a:pPr lvl="0"/>
            <a:r>
              <a:rPr lang="en-GB"/>
              <a:t>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FD3CCD80-AC1E-5CF6-4545-46D23A64C0DF}"/>
              </a:ext>
            </a:extLst>
          </p:cNvPr>
          <p:cNvCxnSpPr>
            <a:cxnSpLocks/>
          </p:cNvCxnSpPr>
          <p:nvPr userDrawn="1"/>
        </p:nvCxnSpPr>
        <p:spPr>
          <a:xfrm>
            <a:off x="9507865" y="1266935"/>
            <a:ext cx="2114776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Freeform 86">
            <a:extLst>
              <a:ext uri="{FF2B5EF4-FFF2-40B4-BE49-F238E27FC236}">
                <a16:creationId xmlns:a16="http://schemas.microsoft.com/office/drawing/2014/main" id="{772E2487-428D-4031-ADEC-76357007D60C}"/>
              </a:ext>
            </a:extLst>
          </p:cNvPr>
          <p:cNvSpPr>
            <a:spLocks noGrp="1"/>
          </p:cNvSpPr>
          <p:nvPr>
            <p:ph type="dgm" sz="quarter" idx="17" hasCustomPrompt="1"/>
          </p:nvPr>
        </p:nvSpPr>
        <p:spPr>
          <a:xfrm>
            <a:off x="449331" y="464079"/>
            <a:ext cx="350870" cy="373226"/>
          </a:xfrm>
          <a:custGeom>
            <a:avLst/>
            <a:gdLst>
              <a:gd name="connsiteX0" fmla="*/ 175435 w 350870"/>
              <a:gd name="connsiteY0" fmla="*/ 214040 h 373226"/>
              <a:gd name="connsiteX1" fmla="*/ 269083 w 350870"/>
              <a:gd name="connsiteY1" fmla="*/ 232947 h 373226"/>
              <a:gd name="connsiteX2" fmla="*/ 278925 w 350870"/>
              <a:gd name="connsiteY2" fmla="*/ 238289 h 373226"/>
              <a:gd name="connsiteX3" fmla="*/ 278925 w 350870"/>
              <a:gd name="connsiteY3" fmla="*/ 238288 h 373226"/>
              <a:gd name="connsiteX4" fmla="*/ 309950 w 350870"/>
              <a:gd name="connsiteY4" fmla="*/ 255128 h 373226"/>
              <a:gd name="connsiteX5" fmla="*/ 345556 w 350870"/>
              <a:gd name="connsiteY5" fmla="*/ 284506 h 373226"/>
              <a:gd name="connsiteX6" fmla="*/ 350870 w 350870"/>
              <a:gd name="connsiteY6" fmla="*/ 290947 h 373226"/>
              <a:gd name="connsiteX7" fmla="*/ 338822 w 350870"/>
              <a:gd name="connsiteY7" fmla="*/ 305549 h 373226"/>
              <a:gd name="connsiteX8" fmla="*/ 175435 w 350870"/>
              <a:gd name="connsiteY8" fmla="*/ 373226 h 373226"/>
              <a:gd name="connsiteX9" fmla="*/ 12048 w 350870"/>
              <a:gd name="connsiteY9" fmla="*/ 305549 h 373226"/>
              <a:gd name="connsiteX10" fmla="*/ 0 w 350870"/>
              <a:gd name="connsiteY10" fmla="*/ 290947 h 373226"/>
              <a:gd name="connsiteX11" fmla="*/ 5314 w 350870"/>
              <a:gd name="connsiteY11" fmla="*/ 284506 h 373226"/>
              <a:gd name="connsiteX12" fmla="*/ 40920 w 350870"/>
              <a:gd name="connsiteY12" fmla="*/ 255128 h 373226"/>
              <a:gd name="connsiteX13" fmla="*/ 71945 w 350870"/>
              <a:gd name="connsiteY13" fmla="*/ 238288 h 373226"/>
              <a:gd name="connsiteX14" fmla="*/ 71946 w 350870"/>
              <a:gd name="connsiteY14" fmla="*/ 238289 h 373226"/>
              <a:gd name="connsiteX15" fmla="*/ 81787 w 350870"/>
              <a:gd name="connsiteY15" fmla="*/ 232947 h 373226"/>
              <a:gd name="connsiteX16" fmla="*/ 175435 w 350870"/>
              <a:gd name="connsiteY16" fmla="*/ 214040 h 373226"/>
              <a:gd name="connsiteX17" fmla="*/ 175435 w 350870"/>
              <a:gd name="connsiteY17" fmla="*/ 0 h 373226"/>
              <a:gd name="connsiteX18" fmla="*/ 317598 w 350870"/>
              <a:gd name="connsiteY18" fmla="*/ 142163 h 373226"/>
              <a:gd name="connsiteX19" fmla="*/ 306426 w 350870"/>
              <a:gd name="connsiteY19" fmla="*/ 197499 h 373226"/>
              <a:gd name="connsiteX20" fmla="*/ 278925 w 350870"/>
              <a:gd name="connsiteY20" fmla="*/ 238288 h 373226"/>
              <a:gd name="connsiteX21" fmla="*/ 269083 w 350870"/>
              <a:gd name="connsiteY21" fmla="*/ 232946 h 373226"/>
              <a:gd name="connsiteX22" fmla="*/ 175435 w 350870"/>
              <a:gd name="connsiteY22" fmla="*/ 214039 h 373226"/>
              <a:gd name="connsiteX23" fmla="*/ 81787 w 350870"/>
              <a:gd name="connsiteY23" fmla="*/ 232946 h 373226"/>
              <a:gd name="connsiteX24" fmla="*/ 71945 w 350870"/>
              <a:gd name="connsiteY24" fmla="*/ 238288 h 373226"/>
              <a:gd name="connsiteX25" fmla="*/ 44444 w 350870"/>
              <a:gd name="connsiteY25" fmla="*/ 197499 h 373226"/>
              <a:gd name="connsiteX26" fmla="*/ 33272 w 350870"/>
              <a:gd name="connsiteY26" fmla="*/ 142163 h 373226"/>
              <a:gd name="connsiteX27" fmla="*/ 175435 w 350870"/>
              <a:gd name="connsiteY27" fmla="*/ 0 h 373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50870" h="373226">
                <a:moveTo>
                  <a:pt x="175435" y="214040"/>
                </a:moveTo>
                <a:cubicBezTo>
                  <a:pt x="208653" y="214040"/>
                  <a:pt x="240299" y="220772"/>
                  <a:pt x="269083" y="232947"/>
                </a:cubicBezTo>
                <a:lnTo>
                  <a:pt x="278925" y="238289"/>
                </a:lnTo>
                <a:lnTo>
                  <a:pt x="278925" y="238288"/>
                </a:lnTo>
                <a:lnTo>
                  <a:pt x="309950" y="255128"/>
                </a:lnTo>
                <a:cubicBezTo>
                  <a:pt x="322749" y="263775"/>
                  <a:pt x="334672" y="273621"/>
                  <a:pt x="345556" y="284506"/>
                </a:cubicBezTo>
                <a:lnTo>
                  <a:pt x="350870" y="290947"/>
                </a:lnTo>
                <a:lnTo>
                  <a:pt x="338822" y="305549"/>
                </a:lnTo>
                <a:cubicBezTo>
                  <a:pt x="297008" y="347364"/>
                  <a:pt x="239242" y="373226"/>
                  <a:pt x="175435" y="373226"/>
                </a:cubicBezTo>
                <a:cubicBezTo>
                  <a:pt x="111629" y="373226"/>
                  <a:pt x="53863" y="347364"/>
                  <a:pt x="12048" y="305549"/>
                </a:cubicBezTo>
                <a:lnTo>
                  <a:pt x="0" y="290947"/>
                </a:lnTo>
                <a:lnTo>
                  <a:pt x="5314" y="284506"/>
                </a:lnTo>
                <a:cubicBezTo>
                  <a:pt x="16198" y="273621"/>
                  <a:pt x="28121" y="263775"/>
                  <a:pt x="40920" y="255128"/>
                </a:cubicBezTo>
                <a:lnTo>
                  <a:pt x="71945" y="238288"/>
                </a:lnTo>
                <a:lnTo>
                  <a:pt x="71946" y="238289"/>
                </a:lnTo>
                <a:lnTo>
                  <a:pt x="81787" y="232947"/>
                </a:lnTo>
                <a:cubicBezTo>
                  <a:pt x="110571" y="220772"/>
                  <a:pt x="142217" y="214040"/>
                  <a:pt x="175435" y="214040"/>
                </a:cubicBezTo>
                <a:close/>
                <a:moveTo>
                  <a:pt x="175435" y="0"/>
                </a:moveTo>
                <a:cubicBezTo>
                  <a:pt x="253949" y="0"/>
                  <a:pt x="317598" y="63649"/>
                  <a:pt x="317598" y="142163"/>
                </a:cubicBezTo>
                <a:cubicBezTo>
                  <a:pt x="317598" y="161792"/>
                  <a:pt x="313620" y="180491"/>
                  <a:pt x="306426" y="197499"/>
                </a:cubicBezTo>
                <a:lnTo>
                  <a:pt x="278925" y="238288"/>
                </a:lnTo>
                <a:lnTo>
                  <a:pt x="269083" y="232946"/>
                </a:lnTo>
                <a:cubicBezTo>
                  <a:pt x="240299" y="220771"/>
                  <a:pt x="208653" y="214039"/>
                  <a:pt x="175435" y="214039"/>
                </a:cubicBezTo>
                <a:cubicBezTo>
                  <a:pt x="142217" y="214039"/>
                  <a:pt x="110571" y="220771"/>
                  <a:pt x="81787" y="232946"/>
                </a:cubicBezTo>
                <a:lnTo>
                  <a:pt x="71945" y="238288"/>
                </a:lnTo>
                <a:lnTo>
                  <a:pt x="44444" y="197499"/>
                </a:lnTo>
                <a:cubicBezTo>
                  <a:pt x="37250" y="180491"/>
                  <a:pt x="33272" y="161792"/>
                  <a:pt x="33272" y="142163"/>
                </a:cubicBezTo>
                <a:cubicBezTo>
                  <a:pt x="33272" y="63649"/>
                  <a:pt x="96921" y="0"/>
                  <a:pt x="17543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35517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loyee Experience Profil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36">
            <a:extLst>
              <a:ext uri="{FF2B5EF4-FFF2-40B4-BE49-F238E27FC236}">
                <a16:creationId xmlns:a16="http://schemas.microsoft.com/office/drawing/2014/main" id="{01650200-0BC3-BF3F-2C43-C19EEDE4A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582" y="364025"/>
            <a:ext cx="11422837" cy="484438"/>
          </a:xfrm>
          <a:prstGeom prst="roundRect">
            <a:avLst>
              <a:gd name="adj" fmla="val 50000"/>
            </a:avLst>
          </a:prstGeom>
          <a:solidFill>
            <a:srgbClr val="75E6C9">
              <a:alpha val="80000"/>
            </a:srgbClr>
          </a:solidFill>
          <a:ln w="19050">
            <a:solidFill>
              <a:schemeClr val="accent3"/>
            </a:solidFill>
          </a:ln>
        </p:spPr>
        <p:txBody>
          <a:bodyPr tIns="36000" anchor="ctr">
            <a:noAutofit/>
          </a:bodyPr>
          <a:lstStyle>
            <a:lvl1pPr algn="ctr">
              <a:defRPr sz="1800">
                <a:solidFill>
                  <a:srgbClr val="00205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32D2E1-542F-B58E-1E93-D0A5924C128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CONFIDENTIAL INTERNAL ONLY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BD2313-8DED-2818-1B40-0663EC6DA5A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4B2843E-F4E9-8040-9919-BE7E29A417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5D22A022-3DD0-0D25-C27D-89AF3EC01AC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6800" y="1260385"/>
            <a:ext cx="4252614" cy="4812951"/>
          </a:xfrm>
          <a:prstGeom prst="roundRect">
            <a:avLst>
              <a:gd name="adj" fmla="val 1186"/>
            </a:avLst>
          </a:prstGeom>
          <a:solidFill>
            <a:srgbClr val="75E6C9">
              <a:alpha val="80000"/>
            </a:srgbClr>
          </a:solidFill>
          <a:ln w="19050">
            <a:solidFill>
              <a:schemeClr val="accent3"/>
            </a:solidFill>
          </a:ln>
        </p:spPr>
        <p:txBody>
          <a:bodyPr lIns="288000" tIns="396000" rIns="180000" bIns="180000"/>
          <a:lstStyle>
            <a:lvl1pPr>
              <a:defRPr sz="1400" b="1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martArt Placeholder 88">
            <a:extLst>
              <a:ext uri="{FF2B5EF4-FFF2-40B4-BE49-F238E27FC236}">
                <a16:creationId xmlns:a16="http://schemas.microsoft.com/office/drawing/2014/main" id="{C43E3713-65A0-907E-89C7-986C60918C24}"/>
              </a:ext>
            </a:extLst>
          </p:cNvPr>
          <p:cNvSpPr>
            <a:spLocks noGrp="1"/>
          </p:cNvSpPr>
          <p:nvPr>
            <p:ph type="dgm" sz="quarter" idx="18" hasCustomPrompt="1"/>
          </p:nvPr>
        </p:nvSpPr>
        <p:spPr>
          <a:xfrm>
            <a:off x="394100" y="375181"/>
            <a:ext cx="462127" cy="462124"/>
          </a:xfrm>
          <a:prstGeom prst="ellipse">
            <a:avLst/>
          </a:prstGeom>
          <a:solidFill>
            <a:schemeClr val="accent3"/>
          </a:solidFill>
        </p:spPr>
        <p:txBody>
          <a:bodyPr/>
          <a:lstStyle/>
          <a:p>
            <a:r>
              <a:rPr lang="en-US"/>
              <a:t> 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DC1D758A-EEAC-96FC-D543-939AF027A9F6}"/>
              </a:ext>
            </a:extLst>
          </p:cNvPr>
          <p:cNvSpPr>
            <a:spLocks noGrp="1"/>
          </p:cNvSpPr>
          <p:nvPr>
            <p:ph type="dgm" sz="quarter" idx="17" hasCustomPrompt="1"/>
          </p:nvPr>
        </p:nvSpPr>
        <p:spPr>
          <a:xfrm>
            <a:off x="449729" y="464079"/>
            <a:ext cx="350870" cy="373226"/>
          </a:xfrm>
          <a:custGeom>
            <a:avLst/>
            <a:gdLst>
              <a:gd name="connsiteX0" fmla="*/ 175435 w 350870"/>
              <a:gd name="connsiteY0" fmla="*/ 214040 h 373226"/>
              <a:gd name="connsiteX1" fmla="*/ 269083 w 350870"/>
              <a:gd name="connsiteY1" fmla="*/ 232947 h 373226"/>
              <a:gd name="connsiteX2" fmla="*/ 278925 w 350870"/>
              <a:gd name="connsiteY2" fmla="*/ 238289 h 373226"/>
              <a:gd name="connsiteX3" fmla="*/ 278925 w 350870"/>
              <a:gd name="connsiteY3" fmla="*/ 238288 h 373226"/>
              <a:gd name="connsiteX4" fmla="*/ 309950 w 350870"/>
              <a:gd name="connsiteY4" fmla="*/ 255128 h 373226"/>
              <a:gd name="connsiteX5" fmla="*/ 345556 w 350870"/>
              <a:gd name="connsiteY5" fmla="*/ 284506 h 373226"/>
              <a:gd name="connsiteX6" fmla="*/ 350870 w 350870"/>
              <a:gd name="connsiteY6" fmla="*/ 290947 h 373226"/>
              <a:gd name="connsiteX7" fmla="*/ 338822 w 350870"/>
              <a:gd name="connsiteY7" fmla="*/ 305549 h 373226"/>
              <a:gd name="connsiteX8" fmla="*/ 175435 w 350870"/>
              <a:gd name="connsiteY8" fmla="*/ 373226 h 373226"/>
              <a:gd name="connsiteX9" fmla="*/ 12048 w 350870"/>
              <a:gd name="connsiteY9" fmla="*/ 305549 h 373226"/>
              <a:gd name="connsiteX10" fmla="*/ 0 w 350870"/>
              <a:gd name="connsiteY10" fmla="*/ 290947 h 373226"/>
              <a:gd name="connsiteX11" fmla="*/ 5314 w 350870"/>
              <a:gd name="connsiteY11" fmla="*/ 284506 h 373226"/>
              <a:gd name="connsiteX12" fmla="*/ 40920 w 350870"/>
              <a:gd name="connsiteY12" fmla="*/ 255128 h 373226"/>
              <a:gd name="connsiteX13" fmla="*/ 71945 w 350870"/>
              <a:gd name="connsiteY13" fmla="*/ 238288 h 373226"/>
              <a:gd name="connsiteX14" fmla="*/ 71946 w 350870"/>
              <a:gd name="connsiteY14" fmla="*/ 238289 h 373226"/>
              <a:gd name="connsiteX15" fmla="*/ 81787 w 350870"/>
              <a:gd name="connsiteY15" fmla="*/ 232947 h 373226"/>
              <a:gd name="connsiteX16" fmla="*/ 175435 w 350870"/>
              <a:gd name="connsiteY16" fmla="*/ 214040 h 373226"/>
              <a:gd name="connsiteX17" fmla="*/ 175435 w 350870"/>
              <a:gd name="connsiteY17" fmla="*/ 0 h 373226"/>
              <a:gd name="connsiteX18" fmla="*/ 317598 w 350870"/>
              <a:gd name="connsiteY18" fmla="*/ 142163 h 373226"/>
              <a:gd name="connsiteX19" fmla="*/ 306426 w 350870"/>
              <a:gd name="connsiteY19" fmla="*/ 197499 h 373226"/>
              <a:gd name="connsiteX20" fmla="*/ 278925 w 350870"/>
              <a:gd name="connsiteY20" fmla="*/ 238288 h 373226"/>
              <a:gd name="connsiteX21" fmla="*/ 269083 w 350870"/>
              <a:gd name="connsiteY21" fmla="*/ 232946 h 373226"/>
              <a:gd name="connsiteX22" fmla="*/ 175435 w 350870"/>
              <a:gd name="connsiteY22" fmla="*/ 214039 h 373226"/>
              <a:gd name="connsiteX23" fmla="*/ 81787 w 350870"/>
              <a:gd name="connsiteY23" fmla="*/ 232946 h 373226"/>
              <a:gd name="connsiteX24" fmla="*/ 71945 w 350870"/>
              <a:gd name="connsiteY24" fmla="*/ 238288 h 373226"/>
              <a:gd name="connsiteX25" fmla="*/ 44444 w 350870"/>
              <a:gd name="connsiteY25" fmla="*/ 197499 h 373226"/>
              <a:gd name="connsiteX26" fmla="*/ 33272 w 350870"/>
              <a:gd name="connsiteY26" fmla="*/ 142163 h 373226"/>
              <a:gd name="connsiteX27" fmla="*/ 175435 w 350870"/>
              <a:gd name="connsiteY27" fmla="*/ 0 h 373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50870" h="373226">
                <a:moveTo>
                  <a:pt x="175435" y="214040"/>
                </a:moveTo>
                <a:cubicBezTo>
                  <a:pt x="208653" y="214040"/>
                  <a:pt x="240299" y="220772"/>
                  <a:pt x="269083" y="232947"/>
                </a:cubicBezTo>
                <a:lnTo>
                  <a:pt x="278925" y="238289"/>
                </a:lnTo>
                <a:lnTo>
                  <a:pt x="278925" y="238288"/>
                </a:lnTo>
                <a:lnTo>
                  <a:pt x="309950" y="255128"/>
                </a:lnTo>
                <a:cubicBezTo>
                  <a:pt x="322749" y="263775"/>
                  <a:pt x="334672" y="273621"/>
                  <a:pt x="345556" y="284506"/>
                </a:cubicBezTo>
                <a:lnTo>
                  <a:pt x="350870" y="290947"/>
                </a:lnTo>
                <a:lnTo>
                  <a:pt x="338822" y="305549"/>
                </a:lnTo>
                <a:cubicBezTo>
                  <a:pt x="297008" y="347364"/>
                  <a:pt x="239242" y="373226"/>
                  <a:pt x="175435" y="373226"/>
                </a:cubicBezTo>
                <a:cubicBezTo>
                  <a:pt x="111629" y="373226"/>
                  <a:pt x="53863" y="347364"/>
                  <a:pt x="12048" y="305549"/>
                </a:cubicBezTo>
                <a:lnTo>
                  <a:pt x="0" y="290947"/>
                </a:lnTo>
                <a:lnTo>
                  <a:pt x="5314" y="284506"/>
                </a:lnTo>
                <a:cubicBezTo>
                  <a:pt x="16198" y="273621"/>
                  <a:pt x="28121" y="263775"/>
                  <a:pt x="40920" y="255128"/>
                </a:cubicBezTo>
                <a:lnTo>
                  <a:pt x="71945" y="238288"/>
                </a:lnTo>
                <a:lnTo>
                  <a:pt x="71946" y="238289"/>
                </a:lnTo>
                <a:lnTo>
                  <a:pt x="81787" y="232947"/>
                </a:lnTo>
                <a:cubicBezTo>
                  <a:pt x="110571" y="220772"/>
                  <a:pt x="142217" y="214040"/>
                  <a:pt x="175435" y="214040"/>
                </a:cubicBezTo>
                <a:close/>
                <a:moveTo>
                  <a:pt x="175435" y="0"/>
                </a:moveTo>
                <a:cubicBezTo>
                  <a:pt x="253949" y="0"/>
                  <a:pt x="317598" y="63649"/>
                  <a:pt x="317598" y="142163"/>
                </a:cubicBezTo>
                <a:cubicBezTo>
                  <a:pt x="317598" y="161792"/>
                  <a:pt x="313620" y="180491"/>
                  <a:pt x="306426" y="197499"/>
                </a:cubicBezTo>
                <a:lnTo>
                  <a:pt x="278925" y="238288"/>
                </a:lnTo>
                <a:lnTo>
                  <a:pt x="269083" y="232946"/>
                </a:lnTo>
                <a:cubicBezTo>
                  <a:pt x="240299" y="220771"/>
                  <a:pt x="208653" y="214039"/>
                  <a:pt x="175435" y="214039"/>
                </a:cubicBezTo>
                <a:cubicBezTo>
                  <a:pt x="142217" y="214039"/>
                  <a:pt x="110571" y="220771"/>
                  <a:pt x="81787" y="232946"/>
                </a:cubicBezTo>
                <a:lnTo>
                  <a:pt x="71945" y="238288"/>
                </a:lnTo>
                <a:lnTo>
                  <a:pt x="44444" y="197499"/>
                </a:lnTo>
                <a:cubicBezTo>
                  <a:pt x="37250" y="180491"/>
                  <a:pt x="33272" y="161792"/>
                  <a:pt x="33272" y="142163"/>
                </a:cubicBezTo>
                <a:cubicBezTo>
                  <a:pt x="33272" y="63649"/>
                  <a:pt x="96921" y="0"/>
                  <a:pt x="17543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r>
              <a:rPr lang="en-US"/>
              <a:t> </a:t>
            </a:r>
          </a:p>
        </p:txBody>
      </p:sp>
      <p:sp>
        <p:nvSpPr>
          <p:cNvPr id="8" name="Text Placeholder 38">
            <a:extLst>
              <a:ext uri="{FF2B5EF4-FFF2-40B4-BE49-F238E27FC236}">
                <a16:creationId xmlns:a16="http://schemas.microsoft.com/office/drawing/2014/main" id="{B7D575A7-E383-78BC-62DC-9D324129817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38612" y="1306085"/>
            <a:ext cx="2114776" cy="193899"/>
          </a:xfrm>
        </p:spPr>
        <p:txBody>
          <a:bodyPr>
            <a:spAutoFit/>
          </a:bodyPr>
          <a:lstStyle>
            <a:lvl1pPr>
              <a:spcAft>
                <a:spcPts val="1200"/>
              </a:spcAft>
              <a:defRPr sz="1400" b="1"/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tabLst/>
              <a:defRPr sz="800"/>
            </a:lvl2pPr>
            <a:lvl3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3pPr>
            <a:lvl4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4pPr>
            <a:lvl5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5pPr>
          </a:lstStyle>
          <a:p>
            <a:pPr lvl="0"/>
            <a:r>
              <a:rPr lang="en-GB"/>
              <a:t>Master text styles</a:t>
            </a:r>
            <a:endParaRPr lang="en-US"/>
          </a:p>
        </p:txBody>
      </p:sp>
      <p:sp>
        <p:nvSpPr>
          <p:cNvPr id="9" name="Text Placeholder 38">
            <a:extLst>
              <a:ext uri="{FF2B5EF4-FFF2-40B4-BE49-F238E27FC236}">
                <a16:creationId xmlns:a16="http://schemas.microsoft.com/office/drawing/2014/main" id="{21521432-AB8D-F48B-1ACE-E3470881112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38612" y="4372874"/>
            <a:ext cx="2114776" cy="193899"/>
          </a:xfrm>
        </p:spPr>
        <p:txBody>
          <a:bodyPr>
            <a:spAutoFit/>
          </a:bodyPr>
          <a:lstStyle>
            <a:lvl1pPr>
              <a:spcAft>
                <a:spcPts val="1200"/>
              </a:spcAft>
              <a:defRPr sz="1400" b="1"/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tabLst/>
              <a:defRPr sz="800"/>
            </a:lvl2pPr>
            <a:lvl3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3pPr>
            <a:lvl4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4pPr>
            <a:lvl5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5pPr>
          </a:lstStyle>
          <a:p>
            <a:pPr lvl="0"/>
            <a:r>
              <a:rPr lang="en-GB"/>
              <a:t>Master text styles</a:t>
            </a:r>
            <a:endParaRPr lang="en-US"/>
          </a:p>
        </p:txBody>
      </p:sp>
      <p:sp>
        <p:nvSpPr>
          <p:cNvPr id="10" name="Text Placeholder 38">
            <a:extLst>
              <a:ext uri="{FF2B5EF4-FFF2-40B4-BE49-F238E27FC236}">
                <a16:creationId xmlns:a16="http://schemas.microsoft.com/office/drawing/2014/main" id="{E0248088-8F23-5382-654A-9CEA96638D7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68104" y="1306085"/>
            <a:ext cx="2114776" cy="193899"/>
          </a:xfrm>
        </p:spPr>
        <p:txBody>
          <a:bodyPr>
            <a:spAutoFit/>
          </a:bodyPr>
          <a:lstStyle>
            <a:lvl1pPr>
              <a:spcAft>
                <a:spcPts val="1200"/>
              </a:spcAft>
              <a:defRPr sz="1400" b="1"/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tabLst/>
              <a:defRPr sz="800" b="1"/>
            </a:lvl2pPr>
            <a:lvl3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3pPr>
            <a:lvl4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4pPr>
            <a:lvl5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5pPr>
          </a:lstStyle>
          <a:p>
            <a:pPr lvl="0"/>
            <a:r>
              <a:rPr lang="en-GB"/>
              <a:t>Master text styles</a:t>
            </a:r>
            <a:endParaRPr lang="en-US"/>
          </a:p>
        </p:txBody>
      </p:sp>
      <p:sp>
        <p:nvSpPr>
          <p:cNvPr id="11" name="Text Placeholder 38">
            <a:extLst>
              <a:ext uri="{FF2B5EF4-FFF2-40B4-BE49-F238E27FC236}">
                <a16:creationId xmlns:a16="http://schemas.microsoft.com/office/drawing/2014/main" id="{72054E89-7973-5D8E-4C63-CA316FB5717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507865" y="1306085"/>
            <a:ext cx="2114776" cy="193899"/>
          </a:xfrm>
        </p:spPr>
        <p:txBody>
          <a:bodyPr>
            <a:spAutoFit/>
          </a:bodyPr>
          <a:lstStyle>
            <a:lvl1pPr>
              <a:spcAft>
                <a:spcPts val="1200"/>
              </a:spcAft>
              <a:defRPr sz="1400" b="1"/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tabLst/>
              <a:defRPr sz="800" b="1"/>
            </a:lvl2pPr>
            <a:lvl3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3pPr>
            <a:lvl4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4pPr>
            <a:lvl5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5pPr>
          </a:lstStyle>
          <a:p>
            <a:pPr lvl="0"/>
            <a:r>
              <a:rPr lang="en-GB"/>
              <a:t>Master text styles</a:t>
            </a:r>
            <a:endParaRPr lang="en-US"/>
          </a:p>
        </p:txBody>
      </p:sp>
      <p:sp>
        <p:nvSpPr>
          <p:cNvPr id="12" name="Text Placeholder 38">
            <a:extLst>
              <a:ext uri="{FF2B5EF4-FFF2-40B4-BE49-F238E27FC236}">
                <a16:creationId xmlns:a16="http://schemas.microsoft.com/office/drawing/2014/main" id="{1186BC04-7FE8-9A1D-63B4-871E11D8487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38612" y="1645487"/>
            <a:ext cx="2114776" cy="2579547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8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800" b="0"/>
            </a:lvl2pPr>
            <a:lvl3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3pPr>
            <a:lvl4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4pPr>
            <a:lvl5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5pPr>
          </a:lstStyle>
          <a:p>
            <a:pPr lvl="0"/>
            <a:r>
              <a:rPr lang="en-GB"/>
              <a:t>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B2362CE-F2EB-EC1F-80D7-420C22080F4E}"/>
              </a:ext>
            </a:extLst>
          </p:cNvPr>
          <p:cNvCxnSpPr>
            <a:cxnSpLocks/>
          </p:cNvCxnSpPr>
          <p:nvPr userDrawn="1"/>
        </p:nvCxnSpPr>
        <p:spPr>
          <a:xfrm>
            <a:off x="5038612" y="1266935"/>
            <a:ext cx="2114776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38">
            <a:extLst>
              <a:ext uri="{FF2B5EF4-FFF2-40B4-BE49-F238E27FC236}">
                <a16:creationId xmlns:a16="http://schemas.microsoft.com/office/drawing/2014/main" id="{D7D4D69D-ECC7-D9BA-9B03-7DC9EA2BA58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38612" y="4714612"/>
            <a:ext cx="2114776" cy="135872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8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800" b="0"/>
            </a:lvl2pPr>
            <a:lvl3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3pPr>
            <a:lvl4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4pPr>
            <a:lvl5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5pPr>
          </a:lstStyle>
          <a:p>
            <a:pPr lvl="0"/>
            <a:r>
              <a:rPr lang="en-GB"/>
              <a:t>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51D4F1A-3CC2-D6F1-B09A-D8696A04E19D}"/>
              </a:ext>
            </a:extLst>
          </p:cNvPr>
          <p:cNvCxnSpPr>
            <a:cxnSpLocks/>
          </p:cNvCxnSpPr>
          <p:nvPr userDrawn="1"/>
        </p:nvCxnSpPr>
        <p:spPr>
          <a:xfrm>
            <a:off x="5038612" y="4308556"/>
            <a:ext cx="2114776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38">
            <a:extLst>
              <a:ext uri="{FF2B5EF4-FFF2-40B4-BE49-F238E27FC236}">
                <a16:creationId xmlns:a16="http://schemas.microsoft.com/office/drawing/2014/main" id="{B319210B-20C5-04B7-866A-074584C3BED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68104" y="1645487"/>
            <a:ext cx="2114776" cy="442784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800" b="1"/>
            </a:lvl1pPr>
            <a:lvl2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800" b="0"/>
            </a:lvl2pPr>
            <a:lvl3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3pPr>
            <a:lvl4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4pPr>
            <a:lvl5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5pPr>
          </a:lstStyle>
          <a:p>
            <a:pPr lvl="0"/>
            <a:r>
              <a:rPr lang="en-GB"/>
              <a:t>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7114E07-9AC4-E412-CE89-ED20C782FB9B}"/>
              </a:ext>
            </a:extLst>
          </p:cNvPr>
          <p:cNvCxnSpPr>
            <a:cxnSpLocks/>
          </p:cNvCxnSpPr>
          <p:nvPr userDrawn="1"/>
        </p:nvCxnSpPr>
        <p:spPr>
          <a:xfrm>
            <a:off x="7268104" y="1266935"/>
            <a:ext cx="2114776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38">
            <a:extLst>
              <a:ext uri="{FF2B5EF4-FFF2-40B4-BE49-F238E27FC236}">
                <a16:creationId xmlns:a16="http://schemas.microsoft.com/office/drawing/2014/main" id="{38F21590-85D4-A60F-29F4-247A8E9FFA3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07865" y="1645487"/>
            <a:ext cx="2114776" cy="442784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800" b="1"/>
            </a:lvl1pPr>
            <a:lvl2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800" b="0"/>
            </a:lvl2pPr>
            <a:lvl3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3pPr>
            <a:lvl4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4pPr>
            <a:lvl5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5pPr>
          </a:lstStyle>
          <a:p>
            <a:pPr lvl="0"/>
            <a:r>
              <a:rPr lang="en-GB"/>
              <a:t>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4A075EF-4040-DAB9-55C8-A2322EE74A48}"/>
              </a:ext>
            </a:extLst>
          </p:cNvPr>
          <p:cNvCxnSpPr>
            <a:cxnSpLocks/>
          </p:cNvCxnSpPr>
          <p:nvPr userDrawn="1"/>
        </p:nvCxnSpPr>
        <p:spPr>
          <a:xfrm>
            <a:off x="9507865" y="1266935"/>
            <a:ext cx="2114776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1735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loyee Experience Profile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36">
            <a:extLst>
              <a:ext uri="{FF2B5EF4-FFF2-40B4-BE49-F238E27FC236}">
                <a16:creationId xmlns:a16="http://schemas.microsoft.com/office/drawing/2014/main" id="{01650200-0BC3-BF3F-2C43-C19EEDE4A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582" y="364025"/>
            <a:ext cx="11422837" cy="484438"/>
          </a:xfrm>
          <a:prstGeom prst="roundRect">
            <a:avLst>
              <a:gd name="adj" fmla="val 50000"/>
            </a:avLst>
          </a:prstGeom>
          <a:solidFill>
            <a:srgbClr val="E0DBFF">
              <a:alpha val="90000"/>
            </a:srgbClr>
          </a:solidFill>
          <a:ln w="19050">
            <a:solidFill>
              <a:srgbClr val="C4BDF5"/>
            </a:solidFill>
          </a:ln>
        </p:spPr>
        <p:txBody>
          <a:bodyPr tIns="36000" anchor="ctr">
            <a:noAutofit/>
          </a:bodyPr>
          <a:lstStyle>
            <a:lvl1pPr algn="ctr">
              <a:defRPr sz="1800">
                <a:solidFill>
                  <a:srgbClr val="00205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32D2E1-542F-B58E-1E93-D0A5924C128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CONFIDENTIAL INTERNAL ONLY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BD2313-8DED-2818-1B40-0663EC6DA5A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4B2843E-F4E9-8040-9919-BE7E29A417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5D22A022-3DD0-0D25-C27D-89AF3EC01AC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6800" y="1260385"/>
            <a:ext cx="4038598" cy="4812951"/>
          </a:xfrm>
          <a:prstGeom prst="roundRect">
            <a:avLst>
              <a:gd name="adj" fmla="val 1186"/>
            </a:avLst>
          </a:prstGeom>
          <a:solidFill>
            <a:srgbClr val="E0DBFF">
              <a:alpha val="90000"/>
            </a:srgbClr>
          </a:solidFill>
          <a:ln w="19050">
            <a:solidFill>
              <a:srgbClr val="C4BDF5"/>
            </a:solidFill>
          </a:ln>
        </p:spPr>
        <p:txBody>
          <a:bodyPr lIns="288000" tIns="396000" rIns="180000" bIns="180000"/>
          <a:lstStyle>
            <a:lvl1pPr>
              <a:defRPr sz="1400" b="1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" name="SmartArt Placeholder 88">
            <a:extLst>
              <a:ext uri="{FF2B5EF4-FFF2-40B4-BE49-F238E27FC236}">
                <a16:creationId xmlns:a16="http://schemas.microsoft.com/office/drawing/2014/main" id="{BCFC2C1F-64E3-6D92-961A-11492FDE8177}"/>
              </a:ext>
            </a:extLst>
          </p:cNvPr>
          <p:cNvSpPr>
            <a:spLocks noGrp="1"/>
          </p:cNvSpPr>
          <p:nvPr>
            <p:ph type="dgm" sz="quarter" idx="18" hasCustomPrompt="1"/>
          </p:nvPr>
        </p:nvSpPr>
        <p:spPr>
          <a:xfrm>
            <a:off x="394101" y="375181"/>
            <a:ext cx="462127" cy="462124"/>
          </a:xfrm>
          <a:prstGeom prst="ellipse">
            <a:avLst/>
          </a:prstGeom>
          <a:solidFill>
            <a:srgbClr val="C4BDF5"/>
          </a:solidFill>
        </p:spPr>
        <p:txBody>
          <a:bodyPr/>
          <a:lstStyle/>
          <a:p>
            <a:r>
              <a:rPr lang="en-US"/>
              <a:t> 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A155736F-0929-4C28-6FB4-FC40EB0E2069}"/>
              </a:ext>
            </a:extLst>
          </p:cNvPr>
          <p:cNvSpPr>
            <a:spLocks noGrp="1"/>
          </p:cNvSpPr>
          <p:nvPr>
            <p:ph type="dgm" sz="quarter" idx="17" hasCustomPrompt="1"/>
          </p:nvPr>
        </p:nvSpPr>
        <p:spPr>
          <a:xfrm>
            <a:off x="449730" y="464079"/>
            <a:ext cx="350870" cy="373226"/>
          </a:xfrm>
          <a:custGeom>
            <a:avLst/>
            <a:gdLst>
              <a:gd name="connsiteX0" fmla="*/ 175435 w 350870"/>
              <a:gd name="connsiteY0" fmla="*/ 214040 h 373226"/>
              <a:gd name="connsiteX1" fmla="*/ 269083 w 350870"/>
              <a:gd name="connsiteY1" fmla="*/ 232947 h 373226"/>
              <a:gd name="connsiteX2" fmla="*/ 278925 w 350870"/>
              <a:gd name="connsiteY2" fmla="*/ 238289 h 373226"/>
              <a:gd name="connsiteX3" fmla="*/ 278925 w 350870"/>
              <a:gd name="connsiteY3" fmla="*/ 238288 h 373226"/>
              <a:gd name="connsiteX4" fmla="*/ 309950 w 350870"/>
              <a:gd name="connsiteY4" fmla="*/ 255128 h 373226"/>
              <a:gd name="connsiteX5" fmla="*/ 345556 w 350870"/>
              <a:gd name="connsiteY5" fmla="*/ 284506 h 373226"/>
              <a:gd name="connsiteX6" fmla="*/ 350870 w 350870"/>
              <a:gd name="connsiteY6" fmla="*/ 290947 h 373226"/>
              <a:gd name="connsiteX7" fmla="*/ 338822 w 350870"/>
              <a:gd name="connsiteY7" fmla="*/ 305549 h 373226"/>
              <a:gd name="connsiteX8" fmla="*/ 175435 w 350870"/>
              <a:gd name="connsiteY8" fmla="*/ 373226 h 373226"/>
              <a:gd name="connsiteX9" fmla="*/ 12048 w 350870"/>
              <a:gd name="connsiteY9" fmla="*/ 305549 h 373226"/>
              <a:gd name="connsiteX10" fmla="*/ 0 w 350870"/>
              <a:gd name="connsiteY10" fmla="*/ 290947 h 373226"/>
              <a:gd name="connsiteX11" fmla="*/ 5314 w 350870"/>
              <a:gd name="connsiteY11" fmla="*/ 284506 h 373226"/>
              <a:gd name="connsiteX12" fmla="*/ 40920 w 350870"/>
              <a:gd name="connsiteY12" fmla="*/ 255128 h 373226"/>
              <a:gd name="connsiteX13" fmla="*/ 71945 w 350870"/>
              <a:gd name="connsiteY13" fmla="*/ 238288 h 373226"/>
              <a:gd name="connsiteX14" fmla="*/ 71946 w 350870"/>
              <a:gd name="connsiteY14" fmla="*/ 238289 h 373226"/>
              <a:gd name="connsiteX15" fmla="*/ 81787 w 350870"/>
              <a:gd name="connsiteY15" fmla="*/ 232947 h 373226"/>
              <a:gd name="connsiteX16" fmla="*/ 175435 w 350870"/>
              <a:gd name="connsiteY16" fmla="*/ 214040 h 373226"/>
              <a:gd name="connsiteX17" fmla="*/ 175435 w 350870"/>
              <a:gd name="connsiteY17" fmla="*/ 0 h 373226"/>
              <a:gd name="connsiteX18" fmla="*/ 317598 w 350870"/>
              <a:gd name="connsiteY18" fmla="*/ 142163 h 373226"/>
              <a:gd name="connsiteX19" fmla="*/ 306426 w 350870"/>
              <a:gd name="connsiteY19" fmla="*/ 197499 h 373226"/>
              <a:gd name="connsiteX20" fmla="*/ 278925 w 350870"/>
              <a:gd name="connsiteY20" fmla="*/ 238288 h 373226"/>
              <a:gd name="connsiteX21" fmla="*/ 269083 w 350870"/>
              <a:gd name="connsiteY21" fmla="*/ 232946 h 373226"/>
              <a:gd name="connsiteX22" fmla="*/ 175435 w 350870"/>
              <a:gd name="connsiteY22" fmla="*/ 214039 h 373226"/>
              <a:gd name="connsiteX23" fmla="*/ 81787 w 350870"/>
              <a:gd name="connsiteY23" fmla="*/ 232946 h 373226"/>
              <a:gd name="connsiteX24" fmla="*/ 71945 w 350870"/>
              <a:gd name="connsiteY24" fmla="*/ 238288 h 373226"/>
              <a:gd name="connsiteX25" fmla="*/ 44444 w 350870"/>
              <a:gd name="connsiteY25" fmla="*/ 197499 h 373226"/>
              <a:gd name="connsiteX26" fmla="*/ 33272 w 350870"/>
              <a:gd name="connsiteY26" fmla="*/ 142163 h 373226"/>
              <a:gd name="connsiteX27" fmla="*/ 175435 w 350870"/>
              <a:gd name="connsiteY27" fmla="*/ 0 h 373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50870" h="373226">
                <a:moveTo>
                  <a:pt x="175435" y="214040"/>
                </a:moveTo>
                <a:cubicBezTo>
                  <a:pt x="208653" y="214040"/>
                  <a:pt x="240299" y="220772"/>
                  <a:pt x="269083" y="232947"/>
                </a:cubicBezTo>
                <a:lnTo>
                  <a:pt x="278925" y="238289"/>
                </a:lnTo>
                <a:lnTo>
                  <a:pt x="278925" y="238288"/>
                </a:lnTo>
                <a:lnTo>
                  <a:pt x="309950" y="255128"/>
                </a:lnTo>
                <a:cubicBezTo>
                  <a:pt x="322749" y="263775"/>
                  <a:pt x="334672" y="273621"/>
                  <a:pt x="345556" y="284506"/>
                </a:cubicBezTo>
                <a:lnTo>
                  <a:pt x="350870" y="290947"/>
                </a:lnTo>
                <a:lnTo>
                  <a:pt x="338822" y="305549"/>
                </a:lnTo>
                <a:cubicBezTo>
                  <a:pt x="297008" y="347364"/>
                  <a:pt x="239242" y="373226"/>
                  <a:pt x="175435" y="373226"/>
                </a:cubicBezTo>
                <a:cubicBezTo>
                  <a:pt x="111629" y="373226"/>
                  <a:pt x="53863" y="347364"/>
                  <a:pt x="12048" y="305549"/>
                </a:cubicBezTo>
                <a:lnTo>
                  <a:pt x="0" y="290947"/>
                </a:lnTo>
                <a:lnTo>
                  <a:pt x="5314" y="284506"/>
                </a:lnTo>
                <a:cubicBezTo>
                  <a:pt x="16198" y="273621"/>
                  <a:pt x="28121" y="263775"/>
                  <a:pt x="40920" y="255128"/>
                </a:cubicBezTo>
                <a:lnTo>
                  <a:pt x="71945" y="238288"/>
                </a:lnTo>
                <a:lnTo>
                  <a:pt x="71946" y="238289"/>
                </a:lnTo>
                <a:lnTo>
                  <a:pt x="81787" y="232947"/>
                </a:lnTo>
                <a:cubicBezTo>
                  <a:pt x="110571" y="220772"/>
                  <a:pt x="142217" y="214040"/>
                  <a:pt x="175435" y="214040"/>
                </a:cubicBezTo>
                <a:close/>
                <a:moveTo>
                  <a:pt x="175435" y="0"/>
                </a:moveTo>
                <a:cubicBezTo>
                  <a:pt x="253949" y="0"/>
                  <a:pt x="317598" y="63649"/>
                  <a:pt x="317598" y="142163"/>
                </a:cubicBezTo>
                <a:cubicBezTo>
                  <a:pt x="317598" y="161792"/>
                  <a:pt x="313620" y="180491"/>
                  <a:pt x="306426" y="197499"/>
                </a:cubicBezTo>
                <a:lnTo>
                  <a:pt x="278925" y="238288"/>
                </a:lnTo>
                <a:lnTo>
                  <a:pt x="269083" y="232946"/>
                </a:lnTo>
                <a:cubicBezTo>
                  <a:pt x="240299" y="220771"/>
                  <a:pt x="208653" y="214039"/>
                  <a:pt x="175435" y="214039"/>
                </a:cubicBezTo>
                <a:cubicBezTo>
                  <a:pt x="142217" y="214039"/>
                  <a:pt x="110571" y="220771"/>
                  <a:pt x="81787" y="232946"/>
                </a:cubicBezTo>
                <a:lnTo>
                  <a:pt x="71945" y="238288"/>
                </a:lnTo>
                <a:lnTo>
                  <a:pt x="44444" y="197499"/>
                </a:lnTo>
                <a:cubicBezTo>
                  <a:pt x="37250" y="180491"/>
                  <a:pt x="33272" y="161792"/>
                  <a:pt x="33272" y="142163"/>
                </a:cubicBezTo>
                <a:cubicBezTo>
                  <a:pt x="33272" y="63649"/>
                  <a:pt x="96921" y="0"/>
                  <a:pt x="17543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r>
              <a:rPr lang="en-US"/>
              <a:t> </a:t>
            </a:r>
          </a:p>
        </p:txBody>
      </p:sp>
      <p:sp>
        <p:nvSpPr>
          <p:cNvPr id="6" name="Text Placeholder 38">
            <a:extLst>
              <a:ext uri="{FF2B5EF4-FFF2-40B4-BE49-F238E27FC236}">
                <a16:creationId xmlns:a16="http://schemas.microsoft.com/office/drawing/2014/main" id="{00C99533-674E-62CF-BC37-91A8F07E153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38612" y="1303749"/>
            <a:ext cx="2114776" cy="193899"/>
          </a:xfrm>
        </p:spPr>
        <p:txBody>
          <a:bodyPr wrap="square">
            <a:spAutoFit/>
          </a:bodyPr>
          <a:lstStyle>
            <a:lvl1pPr>
              <a:spcAft>
                <a:spcPts val="1200"/>
              </a:spcAft>
              <a:defRPr sz="1400" b="1"/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tabLst/>
              <a:defRPr sz="800"/>
            </a:lvl2pPr>
            <a:lvl3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3pPr>
            <a:lvl4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4pPr>
            <a:lvl5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5pPr>
          </a:lstStyle>
          <a:p>
            <a:pPr lvl="0"/>
            <a:r>
              <a:rPr lang="en-GB"/>
              <a:t>Master text styles</a:t>
            </a:r>
            <a:endParaRPr lang="en-US"/>
          </a:p>
        </p:txBody>
      </p:sp>
      <p:sp>
        <p:nvSpPr>
          <p:cNvPr id="7" name="Text Placeholder 38">
            <a:extLst>
              <a:ext uri="{FF2B5EF4-FFF2-40B4-BE49-F238E27FC236}">
                <a16:creationId xmlns:a16="http://schemas.microsoft.com/office/drawing/2014/main" id="{14F22688-27F2-7EC7-EFAF-D84336C0292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38612" y="4110479"/>
            <a:ext cx="2114776" cy="193899"/>
          </a:xfrm>
        </p:spPr>
        <p:txBody>
          <a:bodyPr wrap="square">
            <a:spAutoFit/>
          </a:bodyPr>
          <a:lstStyle>
            <a:lvl1pPr>
              <a:spcAft>
                <a:spcPts val="1200"/>
              </a:spcAft>
              <a:defRPr sz="1400" b="1"/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tabLst/>
              <a:defRPr sz="800"/>
            </a:lvl2pPr>
            <a:lvl3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3pPr>
            <a:lvl4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4pPr>
            <a:lvl5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5pPr>
          </a:lstStyle>
          <a:p>
            <a:pPr lvl="0"/>
            <a:r>
              <a:rPr lang="en-GB"/>
              <a:t>Master text styles</a:t>
            </a:r>
            <a:endParaRPr lang="en-US"/>
          </a:p>
        </p:txBody>
      </p:sp>
      <p:sp>
        <p:nvSpPr>
          <p:cNvPr id="8" name="Text Placeholder 38">
            <a:extLst>
              <a:ext uri="{FF2B5EF4-FFF2-40B4-BE49-F238E27FC236}">
                <a16:creationId xmlns:a16="http://schemas.microsoft.com/office/drawing/2014/main" id="{62B356A5-9E32-EB4F-075B-CDAD30655C5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68104" y="1303749"/>
            <a:ext cx="2114776" cy="193899"/>
          </a:xfrm>
        </p:spPr>
        <p:txBody>
          <a:bodyPr>
            <a:spAutoFit/>
          </a:bodyPr>
          <a:lstStyle>
            <a:lvl1pPr>
              <a:spcAft>
                <a:spcPts val="1200"/>
              </a:spcAft>
              <a:defRPr sz="1400" b="1"/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tabLst/>
              <a:defRPr sz="800" b="1"/>
            </a:lvl2pPr>
            <a:lvl3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3pPr>
            <a:lvl4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4pPr>
            <a:lvl5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5pPr>
          </a:lstStyle>
          <a:p>
            <a:pPr lvl="0"/>
            <a:r>
              <a:rPr lang="en-GB"/>
              <a:t>Master text styles</a:t>
            </a:r>
            <a:endParaRPr lang="en-US"/>
          </a:p>
        </p:txBody>
      </p:sp>
      <p:sp>
        <p:nvSpPr>
          <p:cNvPr id="9" name="Text Placeholder 38">
            <a:extLst>
              <a:ext uri="{FF2B5EF4-FFF2-40B4-BE49-F238E27FC236}">
                <a16:creationId xmlns:a16="http://schemas.microsoft.com/office/drawing/2014/main" id="{405387A5-706B-48C9-5FC6-C0567C7E65B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507865" y="1303749"/>
            <a:ext cx="2114776" cy="193899"/>
          </a:xfrm>
        </p:spPr>
        <p:txBody>
          <a:bodyPr>
            <a:spAutoFit/>
          </a:bodyPr>
          <a:lstStyle>
            <a:lvl1pPr>
              <a:spcAft>
                <a:spcPts val="1200"/>
              </a:spcAft>
              <a:defRPr sz="1400" b="1"/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tabLst/>
              <a:defRPr sz="800" b="1"/>
            </a:lvl2pPr>
            <a:lvl3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3pPr>
            <a:lvl4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4pPr>
            <a:lvl5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5pPr>
          </a:lstStyle>
          <a:p>
            <a:pPr lvl="0"/>
            <a:r>
              <a:rPr lang="en-GB"/>
              <a:t>Master text styles</a:t>
            </a:r>
            <a:endParaRPr lang="en-US"/>
          </a:p>
        </p:txBody>
      </p:sp>
      <p:sp>
        <p:nvSpPr>
          <p:cNvPr id="10" name="Text Placeholder 38">
            <a:extLst>
              <a:ext uri="{FF2B5EF4-FFF2-40B4-BE49-F238E27FC236}">
                <a16:creationId xmlns:a16="http://schemas.microsoft.com/office/drawing/2014/main" id="{6C0E3C6F-567A-8B5C-AE0C-C5D7497518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38612" y="1643152"/>
            <a:ext cx="2114776" cy="233869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8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800" b="0"/>
            </a:lvl2pPr>
            <a:lvl3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3pPr>
            <a:lvl4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4pPr>
            <a:lvl5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5pPr>
          </a:lstStyle>
          <a:p>
            <a:pPr lvl="0"/>
            <a:r>
              <a:rPr lang="en-GB"/>
              <a:t>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58B1BE2-BFF9-A41B-DBB4-2184A3557918}"/>
              </a:ext>
            </a:extLst>
          </p:cNvPr>
          <p:cNvCxnSpPr>
            <a:cxnSpLocks/>
          </p:cNvCxnSpPr>
          <p:nvPr userDrawn="1"/>
        </p:nvCxnSpPr>
        <p:spPr>
          <a:xfrm>
            <a:off x="5038612" y="1264599"/>
            <a:ext cx="2114776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38">
            <a:extLst>
              <a:ext uri="{FF2B5EF4-FFF2-40B4-BE49-F238E27FC236}">
                <a16:creationId xmlns:a16="http://schemas.microsoft.com/office/drawing/2014/main" id="{64A24F64-EED6-3A66-23BD-15628F0B53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38612" y="4446164"/>
            <a:ext cx="2114776" cy="162483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8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800" b="0"/>
            </a:lvl2pPr>
            <a:lvl3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3pPr>
            <a:lvl4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4pPr>
            <a:lvl5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5pPr>
          </a:lstStyle>
          <a:p>
            <a:pPr lvl="0"/>
            <a:r>
              <a:rPr lang="en-GB"/>
              <a:t>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41EFB7E-65A9-776B-6C5C-6A32253C3E99}"/>
              </a:ext>
            </a:extLst>
          </p:cNvPr>
          <p:cNvCxnSpPr>
            <a:cxnSpLocks/>
          </p:cNvCxnSpPr>
          <p:nvPr userDrawn="1"/>
        </p:nvCxnSpPr>
        <p:spPr>
          <a:xfrm>
            <a:off x="5038612" y="4046162"/>
            <a:ext cx="2114776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38">
            <a:extLst>
              <a:ext uri="{FF2B5EF4-FFF2-40B4-BE49-F238E27FC236}">
                <a16:creationId xmlns:a16="http://schemas.microsoft.com/office/drawing/2014/main" id="{5B5DFA3A-3995-FAB9-7693-16F4BFB4800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68104" y="1643151"/>
            <a:ext cx="2114776" cy="442784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800" b="1"/>
            </a:lvl1pPr>
            <a:lvl2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800" b="0"/>
            </a:lvl2pPr>
            <a:lvl3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3pPr>
            <a:lvl4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4pPr>
            <a:lvl5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5pPr>
          </a:lstStyle>
          <a:p>
            <a:pPr lvl="0"/>
            <a:r>
              <a:rPr lang="en-GB"/>
              <a:t>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B87E255-7FAF-4C1F-9CF6-2F9E5087A0C6}"/>
              </a:ext>
            </a:extLst>
          </p:cNvPr>
          <p:cNvCxnSpPr>
            <a:cxnSpLocks/>
          </p:cNvCxnSpPr>
          <p:nvPr userDrawn="1"/>
        </p:nvCxnSpPr>
        <p:spPr>
          <a:xfrm>
            <a:off x="7268104" y="1264599"/>
            <a:ext cx="2114776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38">
            <a:extLst>
              <a:ext uri="{FF2B5EF4-FFF2-40B4-BE49-F238E27FC236}">
                <a16:creationId xmlns:a16="http://schemas.microsoft.com/office/drawing/2014/main" id="{66712538-D8AC-6ADF-FF85-6C23F0BB8A4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07865" y="1643151"/>
            <a:ext cx="2114776" cy="442784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800" b="1"/>
            </a:lvl1pPr>
            <a:lvl2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800" b="0"/>
            </a:lvl2pPr>
            <a:lvl3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3pPr>
            <a:lvl4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4pPr>
            <a:lvl5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5pPr>
          </a:lstStyle>
          <a:p>
            <a:pPr lvl="0"/>
            <a:r>
              <a:rPr lang="en-GB"/>
              <a:t>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9542690-8613-449C-D7DE-5953A0DE5507}"/>
              </a:ext>
            </a:extLst>
          </p:cNvPr>
          <p:cNvCxnSpPr>
            <a:cxnSpLocks/>
          </p:cNvCxnSpPr>
          <p:nvPr userDrawn="1"/>
        </p:nvCxnSpPr>
        <p:spPr>
          <a:xfrm>
            <a:off x="9507865" y="1264599"/>
            <a:ext cx="2114776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0240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loyee Experience Profile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36">
            <a:extLst>
              <a:ext uri="{FF2B5EF4-FFF2-40B4-BE49-F238E27FC236}">
                <a16:creationId xmlns:a16="http://schemas.microsoft.com/office/drawing/2014/main" id="{01650200-0BC3-BF3F-2C43-C19EEDE4A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582" y="364025"/>
            <a:ext cx="11422837" cy="484438"/>
          </a:xfrm>
          <a:prstGeom prst="roundRect">
            <a:avLst>
              <a:gd name="adj" fmla="val 50000"/>
            </a:avLst>
          </a:prstGeom>
          <a:solidFill>
            <a:srgbClr val="AAD7F5">
              <a:alpha val="89804"/>
            </a:srgbClr>
          </a:solidFill>
          <a:ln w="19050">
            <a:solidFill>
              <a:srgbClr val="428DC1"/>
            </a:solidFill>
          </a:ln>
        </p:spPr>
        <p:txBody>
          <a:bodyPr tIns="36000" anchor="ctr">
            <a:noAutofit/>
          </a:bodyPr>
          <a:lstStyle>
            <a:lvl1pPr algn="ctr">
              <a:defRPr sz="1800">
                <a:solidFill>
                  <a:srgbClr val="00205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32D2E1-542F-B58E-1E93-D0A5924C128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CONFIDENTIAL INTERNAL ONLY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BD2313-8DED-2818-1B40-0663EC6DA5A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4B2843E-F4E9-8040-9919-BE7E29A417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5D22A022-3DD0-0D25-C27D-89AF3EC01AC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6800" y="1260385"/>
            <a:ext cx="4252614" cy="4812951"/>
          </a:xfrm>
          <a:prstGeom prst="roundRect">
            <a:avLst>
              <a:gd name="adj" fmla="val 1186"/>
            </a:avLst>
          </a:prstGeom>
          <a:solidFill>
            <a:srgbClr val="AAD7F5">
              <a:alpha val="89804"/>
            </a:srgbClr>
          </a:solidFill>
          <a:ln w="19050">
            <a:solidFill>
              <a:srgbClr val="428DC1"/>
            </a:solidFill>
          </a:ln>
        </p:spPr>
        <p:txBody>
          <a:bodyPr lIns="288000" tIns="396000" rIns="180000" bIns="180000"/>
          <a:lstStyle>
            <a:lvl1pPr>
              <a:defRPr sz="1400" b="1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" name="SmartArt Placeholder 88">
            <a:extLst>
              <a:ext uri="{FF2B5EF4-FFF2-40B4-BE49-F238E27FC236}">
                <a16:creationId xmlns:a16="http://schemas.microsoft.com/office/drawing/2014/main" id="{BCFC2C1F-64E3-6D92-961A-11492FDE8177}"/>
              </a:ext>
            </a:extLst>
          </p:cNvPr>
          <p:cNvSpPr>
            <a:spLocks noGrp="1"/>
          </p:cNvSpPr>
          <p:nvPr>
            <p:ph type="dgm" sz="quarter" idx="18" hasCustomPrompt="1"/>
          </p:nvPr>
        </p:nvSpPr>
        <p:spPr>
          <a:xfrm>
            <a:off x="394101" y="375181"/>
            <a:ext cx="462127" cy="462124"/>
          </a:xfrm>
          <a:prstGeom prst="ellipse">
            <a:avLst/>
          </a:prstGeom>
          <a:solidFill>
            <a:srgbClr val="428DC1"/>
          </a:solidFill>
        </p:spPr>
        <p:txBody>
          <a:bodyPr/>
          <a:lstStyle/>
          <a:p>
            <a:r>
              <a:rPr lang="en-US"/>
              <a:t> </a:t>
            </a:r>
          </a:p>
        </p:txBody>
      </p:sp>
      <p:sp>
        <p:nvSpPr>
          <p:cNvPr id="5" name="SmartArt Placeholder 4">
            <a:extLst>
              <a:ext uri="{FF2B5EF4-FFF2-40B4-BE49-F238E27FC236}">
                <a16:creationId xmlns:a16="http://schemas.microsoft.com/office/drawing/2014/main" id="{A155736F-0929-4C28-6FB4-FC40EB0E2069}"/>
              </a:ext>
            </a:extLst>
          </p:cNvPr>
          <p:cNvSpPr>
            <a:spLocks noGrp="1"/>
          </p:cNvSpPr>
          <p:nvPr>
            <p:ph type="dgm" sz="quarter" idx="17" hasCustomPrompt="1"/>
          </p:nvPr>
        </p:nvSpPr>
        <p:spPr>
          <a:xfrm>
            <a:off x="449730" y="464079"/>
            <a:ext cx="350870" cy="373226"/>
          </a:xfrm>
          <a:custGeom>
            <a:avLst/>
            <a:gdLst>
              <a:gd name="connsiteX0" fmla="*/ 175435 w 350870"/>
              <a:gd name="connsiteY0" fmla="*/ 214040 h 373226"/>
              <a:gd name="connsiteX1" fmla="*/ 269083 w 350870"/>
              <a:gd name="connsiteY1" fmla="*/ 232947 h 373226"/>
              <a:gd name="connsiteX2" fmla="*/ 278925 w 350870"/>
              <a:gd name="connsiteY2" fmla="*/ 238289 h 373226"/>
              <a:gd name="connsiteX3" fmla="*/ 278925 w 350870"/>
              <a:gd name="connsiteY3" fmla="*/ 238288 h 373226"/>
              <a:gd name="connsiteX4" fmla="*/ 309950 w 350870"/>
              <a:gd name="connsiteY4" fmla="*/ 255128 h 373226"/>
              <a:gd name="connsiteX5" fmla="*/ 345556 w 350870"/>
              <a:gd name="connsiteY5" fmla="*/ 284506 h 373226"/>
              <a:gd name="connsiteX6" fmla="*/ 350870 w 350870"/>
              <a:gd name="connsiteY6" fmla="*/ 290947 h 373226"/>
              <a:gd name="connsiteX7" fmla="*/ 338822 w 350870"/>
              <a:gd name="connsiteY7" fmla="*/ 305549 h 373226"/>
              <a:gd name="connsiteX8" fmla="*/ 175435 w 350870"/>
              <a:gd name="connsiteY8" fmla="*/ 373226 h 373226"/>
              <a:gd name="connsiteX9" fmla="*/ 12048 w 350870"/>
              <a:gd name="connsiteY9" fmla="*/ 305549 h 373226"/>
              <a:gd name="connsiteX10" fmla="*/ 0 w 350870"/>
              <a:gd name="connsiteY10" fmla="*/ 290947 h 373226"/>
              <a:gd name="connsiteX11" fmla="*/ 5314 w 350870"/>
              <a:gd name="connsiteY11" fmla="*/ 284506 h 373226"/>
              <a:gd name="connsiteX12" fmla="*/ 40920 w 350870"/>
              <a:gd name="connsiteY12" fmla="*/ 255128 h 373226"/>
              <a:gd name="connsiteX13" fmla="*/ 71945 w 350870"/>
              <a:gd name="connsiteY13" fmla="*/ 238288 h 373226"/>
              <a:gd name="connsiteX14" fmla="*/ 71946 w 350870"/>
              <a:gd name="connsiteY14" fmla="*/ 238289 h 373226"/>
              <a:gd name="connsiteX15" fmla="*/ 81787 w 350870"/>
              <a:gd name="connsiteY15" fmla="*/ 232947 h 373226"/>
              <a:gd name="connsiteX16" fmla="*/ 175435 w 350870"/>
              <a:gd name="connsiteY16" fmla="*/ 214040 h 373226"/>
              <a:gd name="connsiteX17" fmla="*/ 175435 w 350870"/>
              <a:gd name="connsiteY17" fmla="*/ 0 h 373226"/>
              <a:gd name="connsiteX18" fmla="*/ 317598 w 350870"/>
              <a:gd name="connsiteY18" fmla="*/ 142163 h 373226"/>
              <a:gd name="connsiteX19" fmla="*/ 306426 w 350870"/>
              <a:gd name="connsiteY19" fmla="*/ 197499 h 373226"/>
              <a:gd name="connsiteX20" fmla="*/ 278925 w 350870"/>
              <a:gd name="connsiteY20" fmla="*/ 238288 h 373226"/>
              <a:gd name="connsiteX21" fmla="*/ 269083 w 350870"/>
              <a:gd name="connsiteY21" fmla="*/ 232946 h 373226"/>
              <a:gd name="connsiteX22" fmla="*/ 175435 w 350870"/>
              <a:gd name="connsiteY22" fmla="*/ 214039 h 373226"/>
              <a:gd name="connsiteX23" fmla="*/ 81787 w 350870"/>
              <a:gd name="connsiteY23" fmla="*/ 232946 h 373226"/>
              <a:gd name="connsiteX24" fmla="*/ 71945 w 350870"/>
              <a:gd name="connsiteY24" fmla="*/ 238288 h 373226"/>
              <a:gd name="connsiteX25" fmla="*/ 44444 w 350870"/>
              <a:gd name="connsiteY25" fmla="*/ 197499 h 373226"/>
              <a:gd name="connsiteX26" fmla="*/ 33272 w 350870"/>
              <a:gd name="connsiteY26" fmla="*/ 142163 h 373226"/>
              <a:gd name="connsiteX27" fmla="*/ 175435 w 350870"/>
              <a:gd name="connsiteY27" fmla="*/ 0 h 373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50870" h="373226">
                <a:moveTo>
                  <a:pt x="175435" y="214040"/>
                </a:moveTo>
                <a:cubicBezTo>
                  <a:pt x="208653" y="214040"/>
                  <a:pt x="240299" y="220772"/>
                  <a:pt x="269083" y="232947"/>
                </a:cubicBezTo>
                <a:lnTo>
                  <a:pt x="278925" y="238289"/>
                </a:lnTo>
                <a:lnTo>
                  <a:pt x="278925" y="238288"/>
                </a:lnTo>
                <a:lnTo>
                  <a:pt x="309950" y="255128"/>
                </a:lnTo>
                <a:cubicBezTo>
                  <a:pt x="322749" y="263775"/>
                  <a:pt x="334672" y="273621"/>
                  <a:pt x="345556" y="284506"/>
                </a:cubicBezTo>
                <a:lnTo>
                  <a:pt x="350870" y="290947"/>
                </a:lnTo>
                <a:lnTo>
                  <a:pt x="338822" y="305549"/>
                </a:lnTo>
                <a:cubicBezTo>
                  <a:pt x="297008" y="347364"/>
                  <a:pt x="239242" y="373226"/>
                  <a:pt x="175435" y="373226"/>
                </a:cubicBezTo>
                <a:cubicBezTo>
                  <a:pt x="111629" y="373226"/>
                  <a:pt x="53863" y="347364"/>
                  <a:pt x="12048" y="305549"/>
                </a:cubicBezTo>
                <a:lnTo>
                  <a:pt x="0" y="290947"/>
                </a:lnTo>
                <a:lnTo>
                  <a:pt x="5314" y="284506"/>
                </a:lnTo>
                <a:cubicBezTo>
                  <a:pt x="16198" y="273621"/>
                  <a:pt x="28121" y="263775"/>
                  <a:pt x="40920" y="255128"/>
                </a:cubicBezTo>
                <a:lnTo>
                  <a:pt x="71945" y="238288"/>
                </a:lnTo>
                <a:lnTo>
                  <a:pt x="71946" y="238289"/>
                </a:lnTo>
                <a:lnTo>
                  <a:pt x="81787" y="232947"/>
                </a:lnTo>
                <a:cubicBezTo>
                  <a:pt x="110571" y="220772"/>
                  <a:pt x="142217" y="214040"/>
                  <a:pt x="175435" y="214040"/>
                </a:cubicBezTo>
                <a:close/>
                <a:moveTo>
                  <a:pt x="175435" y="0"/>
                </a:moveTo>
                <a:cubicBezTo>
                  <a:pt x="253949" y="0"/>
                  <a:pt x="317598" y="63649"/>
                  <a:pt x="317598" y="142163"/>
                </a:cubicBezTo>
                <a:cubicBezTo>
                  <a:pt x="317598" y="161792"/>
                  <a:pt x="313620" y="180491"/>
                  <a:pt x="306426" y="197499"/>
                </a:cubicBezTo>
                <a:lnTo>
                  <a:pt x="278925" y="238288"/>
                </a:lnTo>
                <a:lnTo>
                  <a:pt x="269083" y="232946"/>
                </a:lnTo>
                <a:cubicBezTo>
                  <a:pt x="240299" y="220771"/>
                  <a:pt x="208653" y="214039"/>
                  <a:pt x="175435" y="214039"/>
                </a:cubicBezTo>
                <a:cubicBezTo>
                  <a:pt x="142217" y="214039"/>
                  <a:pt x="110571" y="220771"/>
                  <a:pt x="81787" y="232946"/>
                </a:cubicBezTo>
                <a:lnTo>
                  <a:pt x="71945" y="238288"/>
                </a:lnTo>
                <a:lnTo>
                  <a:pt x="44444" y="197499"/>
                </a:lnTo>
                <a:cubicBezTo>
                  <a:pt x="37250" y="180491"/>
                  <a:pt x="33272" y="161792"/>
                  <a:pt x="33272" y="142163"/>
                </a:cubicBezTo>
                <a:cubicBezTo>
                  <a:pt x="33272" y="63649"/>
                  <a:pt x="96921" y="0"/>
                  <a:pt x="17543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r>
              <a:rPr lang="en-US"/>
              <a:t> </a:t>
            </a:r>
          </a:p>
        </p:txBody>
      </p:sp>
      <p:sp>
        <p:nvSpPr>
          <p:cNvPr id="6" name="Text Placeholder 38">
            <a:extLst>
              <a:ext uri="{FF2B5EF4-FFF2-40B4-BE49-F238E27FC236}">
                <a16:creationId xmlns:a16="http://schemas.microsoft.com/office/drawing/2014/main" id="{E31FB673-2847-FAC1-2E41-270E64A82C6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38612" y="1306085"/>
            <a:ext cx="2114776" cy="193899"/>
          </a:xfrm>
        </p:spPr>
        <p:txBody>
          <a:bodyPr>
            <a:spAutoFit/>
          </a:bodyPr>
          <a:lstStyle>
            <a:lvl1pPr>
              <a:spcAft>
                <a:spcPts val="1200"/>
              </a:spcAft>
              <a:defRPr sz="1400" b="1"/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tabLst/>
              <a:defRPr sz="800"/>
            </a:lvl2pPr>
            <a:lvl3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3pPr>
            <a:lvl4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4pPr>
            <a:lvl5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5pPr>
          </a:lstStyle>
          <a:p>
            <a:pPr lvl="0"/>
            <a:r>
              <a:rPr lang="en-GB"/>
              <a:t>Master text styles</a:t>
            </a:r>
            <a:endParaRPr lang="en-US"/>
          </a:p>
        </p:txBody>
      </p:sp>
      <p:sp>
        <p:nvSpPr>
          <p:cNvPr id="7" name="Text Placeholder 38">
            <a:extLst>
              <a:ext uri="{FF2B5EF4-FFF2-40B4-BE49-F238E27FC236}">
                <a16:creationId xmlns:a16="http://schemas.microsoft.com/office/drawing/2014/main" id="{A29B2693-A025-965D-3C7C-6E9862E16FF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38612" y="3842954"/>
            <a:ext cx="2114776" cy="193899"/>
          </a:xfrm>
        </p:spPr>
        <p:txBody>
          <a:bodyPr>
            <a:spAutoFit/>
          </a:bodyPr>
          <a:lstStyle>
            <a:lvl1pPr>
              <a:spcAft>
                <a:spcPts val="1200"/>
              </a:spcAft>
              <a:defRPr sz="1400" b="1"/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tabLst/>
              <a:defRPr sz="800"/>
            </a:lvl2pPr>
            <a:lvl3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3pPr>
            <a:lvl4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4pPr>
            <a:lvl5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5pPr>
          </a:lstStyle>
          <a:p>
            <a:pPr lvl="0"/>
            <a:r>
              <a:rPr lang="en-GB"/>
              <a:t>Master text styles</a:t>
            </a:r>
            <a:endParaRPr lang="en-US"/>
          </a:p>
        </p:txBody>
      </p:sp>
      <p:sp>
        <p:nvSpPr>
          <p:cNvPr id="8" name="Text Placeholder 38">
            <a:extLst>
              <a:ext uri="{FF2B5EF4-FFF2-40B4-BE49-F238E27FC236}">
                <a16:creationId xmlns:a16="http://schemas.microsoft.com/office/drawing/2014/main" id="{FE733912-9AC4-ED0C-A80F-1C3E92223D3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68104" y="1306085"/>
            <a:ext cx="2114776" cy="193899"/>
          </a:xfrm>
        </p:spPr>
        <p:txBody>
          <a:bodyPr>
            <a:spAutoFit/>
          </a:bodyPr>
          <a:lstStyle>
            <a:lvl1pPr>
              <a:spcAft>
                <a:spcPts val="1200"/>
              </a:spcAft>
              <a:defRPr sz="1400" b="1"/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tabLst/>
              <a:defRPr sz="800" b="1"/>
            </a:lvl2pPr>
            <a:lvl3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3pPr>
            <a:lvl4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4pPr>
            <a:lvl5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5pPr>
          </a:lstStyle>
          <a:p>
            <a:pPr lvl="0"/>
            <a:r>
              <a:rPr lang="en-GB"/>
              <a:t>Master text styles</a:t>
            </a:r>
            <a:endParaRPr lang="en-US"/>
          </a:p>
        </p:txBody>
      </p:sp>
      <p:sp>
        <p:nvSpPr>
          <p:cNvPr id="9" name="Text Placeholder 38">
            <a:extLst>
              <a:ext uri="{FF2B5EF4-FFF2-40B4-BE49-F238E27FC236}">
                <a16:creationId xmlns:a16="http://schemas.microsoft.com/office/drawing/2014/main" id="{6481A631-4C73-C5EA-D98E-CA30D620F16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507865" y="1306085"/>
            <a:ext cx="2114776" cy="193899"/>
          </a:xfrm>
        </p:spPr>
        <p:txBody>
          <a:bodyPr>
            <a:spAutoFit/>
          </a:bodyPr>
          <a:lstStyle>
            <a:lvl1pPr>
              <a:spcAft>
                <a:spcPts val="1200"/>
              </a:spcAft>
              <a:defRPr sz="1400" b="1"/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tabLst/>
              <a:defRPr sz="800" b="1"/>
            </a:lvl2pPr>
            <a:lvl3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3pPr>
            <a:lvl4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4pPr>
            <a:lvl5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5pPr>
          </a:lstStyle>
          <a:p>
            <a:pPr lvl="0"/>
            <a:r>
              <a:rPr lang="en-GB"/>
              <a:t>Master text styles</a:t>
            </a:r>
            <a:endParaRPr lang="en-US"/>
          </a:p>
        </p:txBody>
      </p:sp>
      <p:sp>
        <p:nvSpPr>
          <p:cNvPr id="10" name="Text Placeholder 38">
            <a:extLst>
              <a:ext uri="{FF2B5EF4-FFF2-40B4-BE49-F238E27FC236}">
                <a16:creationId xmlns:a16="http://schemas.microsoft.com/office/drawing/2014/main" id="{C4DFE062-0933-ED01-3C14-B0931FB2EB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38612" y="1645487"/>
            <a:ext cx="2114776" cy="1903051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8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800" b="0"/>
            </a:lvl2pPr>
            <a:lvl3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3pPr>
            <a:lvl4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4pPr>
            <a:lvl5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5pPr>
          </a:lstStyle>
          <a:p>
            <a:pPr lvl="0"/>
            <a:r>
              <a:rPr lang="en-GB"/>
              <a:t>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4B67F75-BAF7-A0AC-C710-BA24020B8AE9}"/>
              </a:ext>
            </a:extLst>
          </p:cNvPr>
          <p:cNvCxnSpPr>
            <a:cxnSpLocks/>
          </p:cNvCxnSpPr>
          <p:nvPr userDrawn="1"/>
        </p:nvCxnSpPr>
        <p:spPr>
          <a:xfrm>
            <a:off x="5038612" y="1266935"/>
            <a:ext cx="2114776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38">
            <a:extLst>
              <a:ext uri="{FF2B5EF4-FFF2-40B4-BE49-F238E27FC236}">
                <a16:creationId xmlns:a16="http://schemas.microsoft.com/office/drawing/2014/main" id="{1876D494-F870-557D-B9CE-413BE36A10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38612" y="4244828"/>
            <a:ext cx="2114776" cy="1828507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8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800" b="0"/>
            </a:lvl2pPr>
            <a:lvl3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3pPr>
            <a:lvl4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4pPr>
            <a:lvl5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5pPr>
          </a:lstStyle>
          <a:p>
            <a:pPr lvl="0"/>
            <a:r>
              <a:rPr lang="en-GB"/>
              <a:t>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F1DD924-708D-E354-7DC5-F2833DD1D0EA}"/>
              </a:ext>
            </a:extLst>
          </p:cNvPr>
          <p:cNvCxnSpPr>
            <a:cxnSpLocks/>
          </p:cNvCxnSpPr>
          <p:nvPr userDrawn="1"/>
        </p:nvCxnSpPr>
        <p:spPr>
          <a:xfrm>
            <a:off x="5038612" y="3792695"/>
            <a:ext cx="2114776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38">
            <a:extLst>
              <a:ext uri="{FF2B5EF4-FFF2-40B4-BE49-F238E27FC236}">
                <a16:creationId xmlns:a16="http://schemas.microsoft.com/office/drawing/2014/main" id="{42701BB9-8460-3DE3-80B3-09B831F4241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68104" y="1645487"/>
            <a:ext cx="2114776" cy="442784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800" b="1"/>
            </a:lvl1pPr>
            <a:lvl2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800" b="0"/>
            </a:lvl2pPr>
            <a:lvl3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3pPr>
            <a:lvl4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4pPr>
            <a:lvl5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5pPr>
          </a:lstStyle>
          <a:p>
            <a:pPr lvl="0"/>
            <a:r>
              <a:rPr lang="en-GB"/>
              <a:t>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E3D218E-6931-096D-E971-85DB86666ED3}"/>
              </a:ext>
            </a:extLst>
          </p:cNvPr>
          <p:cNvCxnSpPr>
            <a:cxnSpLocks/>
          </p:cNvCxnSpPr>
          <p:nvPr userDrawn="1"/>
        </p:nvCxnSpPr>
        <p:spPr>
          <a:xfrm>
            <a:off x="7268104" y="1266935"/>
            <a:ext cx="2114776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38">
            <a:extLst>
              <a:ext uri="{FF2B5EF4-FFF2-40B4-BE49-F238E27FC236}">
                <a16:creationId xmlns:a16="http://schemas.microsoft.com/office/drawing/2014/main" id="{95B9BE0E-E8F4-A396-A3CD-16CF40F07F8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07865" y="1645487"/>
            <a:ext cx="2114776" cy="442784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800" b="1"/>
            </a:lvl1pPr>
            <a:lvl2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800" b="0"/>
            </a:lvl2pPr>
            <a:lvl3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3pPr>
            <a:lvl4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4pPr>
            <a:lvl5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5pPr>
          </a:lstStyle>
          <a:p>
            <a:pPr lvl="0"/>
            <a:r>
              <a:rPr lang="en-GB"/>
              <a:t>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870329B-1FD2-5730-80B1-931AC8EFDFB1}"/>
              </a:ext>
            </a:extLst>
          </p:cNvPr>
          <p:cNvCxnSpPr>
            <a:cxnSpLocks/>
          </p:cNvCxnSpPr>
          <p:nvPr userDrawn="1"/>
        </p:nvCxnSpPr>
        <p:spPr>
          <a:xfrm>
            <a:off x="9507865" y="1266935"/>
            <a:ext cx="2114776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1837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loyee Experience Profile Ligh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36">
            <a:extLst>
              <a:ext uri="{FF2B5EF4-FFF2-40B4-BE49-F238E27FC236}">
                <a16:creationId xmlns:a16="http://schemas.microsoft.com/office/drawing/2014/main" id="{01650200-0BC3-BF3F-2C43-C19EEDE4A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582" y="364025"/>
            <a:ext cx="11422837" cy="484438"/>
          </a:xfrm>
          <a:prstGeom prst="roundRect">
            <a:avLst>
              <a:gd name="adj" fmla="val 50000"/>
            </a:avLst>
          </a:prstGeom>
          <a:solidFill>
            <a:srgbClr val="D1FBF2">
              <a:alpha val="89804"/>
            </a:srgbClr>
          </a:solidFill>
          <a:ln w="19050">
            <a:solidFill>
              <a:srgbClr val="59E2C3"/>
            </a:solidFill>
          </a:ln>
        </p:spPr>
        <p:txBody>
          <a:bodyPr tIns="36000" anchor="ctr">
            <a:noAutofit/>
          </a:bodyPr>
          <a:lstStyle>
            <a:lvl1pPr algn="ctr">
              <a:defRPr sz="1800">
                <a:solidFill>
                  <a:srgbClr val="00205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32D2E1-542F-B58E-1E93-D0A5924C128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CONFIDENTIAL INTERNAL ONLY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BD2313-8DED-2818-1B40-0663EC6DA5A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4B2843E-F4E9-8040-9919-BE7E29A417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5D22A022-3DD0-0D25-C27D-89AF3EC01AC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6800" y="1260385"/>
            <a:ext cx="4252614" cy="4812951"/>
          </a:xfrm>
          <a:prstGeom prst="roundRect">
            <a:avLst>
              <a:gd name="adj" fmla="val 1186"/>
            </a:avLst>
          </a:prstGeom>
          <a:solidFill>
            <a:srgbClr val="D1FBF2">
              <a:alpha val="89804"/>
            </a:srgbClr>
          </a:solidFill>
          <a:ln w="19050">
            <a:solidFill>
              <a:srgbClr val="59E2C3"/>
            </a:solidFill>
          </a:ln>
        </p:spPr>
        <p:txBody>
          <a:bodyPr lIns="288000" tIns="396000" rIns="180000" bIns="180000"/>
          <a:lstStyle>
            <a:lvl1pPr>
              <a:defRPr sz="1400" b="1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" name="SmartArt Placeholder 88">
            <a:extLst>
              <a:ext uri="{FF2B5EF4-FFF2-40B4-BE49-F238E27FC236}">
                <a16:creationId xmlns:a16="http://schemas.microsoft.com/office/drawing/2014/main" id="{BCFC2C1F-64E3-6D92-961A-11492FDE8177}"/>
              </a:ext>
            </a:extLst>
          </p:cNvPr>
          <p:cNvSpPr>
            <a:spLocks noGrp="1"/>
          </p:cNvSpPr>
          <p:nvPr>
            <p:ph type="dgm" sz="quarter" idx="18" hasCustomPrompt="1"/>
          </p:nvPr>
        </p:nvSpPr>
        <p:spPr>
          <a:xfrm>
            <a:off x="394101" y="375181"/>
            <a:ext cx="462127" cy="462124"/>
          </a:xfrm>
          <a:prstGeom prst="ellipse">
            <a:avLst/>
          </a:prstGeom>
          <a:solidFill>
            <a:srgbClr val="59E2C3"/>
          </a:solidFill>
        </p:spPr>
        <p:txBody>
          <a:bodyPr/>
          <a:lstStyle/>
          <a:p>
            <a:r>
              <a:rPr lang="en-US"/>
              <a:t> </a:t>
            </a:r>
          </a:p>
        </p:txBody>
      </p:sp>
      <p:sp>
        <p:nvSpPr>
          <p:cNvPr id="5" name="SmartArt Placeholder 4">
            <a:extLst>
              <a:ext uri="{FF2B5EF4-FFF2-40B4-BE49-F238E27FC236}">
                <a16:creationId xmlns:a16="http://schemas.microsoft.com/office/drawing/2014/main" id="{A155736F-0929-4C28-6FB4-FC40EB0E2069}"/>
              </a:ext>
            </a:extLst>
          </p:cNvPr>
          <p:cNvSpPr>
            <a:spLocks noGrp="1"/>
          </p:cNvSpPr>
          <p:nvPr>
            <p:ph type="dgm" sz="quarter" idx="17" hasCustomPrompt="1"/>
          </p:nvPr>
        </p:nvSpPr>
        <p:spPr>
          <a:xfrm>
            <a:off x="449730" y="464079"/>
            <a:ext cx="350870" cy="373226"/>
          </a:xfrm>
          <a:custGeom>
            <a:avLst/>
            <a:gdLst>
              <a:gd name="connsiteX0" fmla="*/ 175435 w 350870"/>
              <a:gd name="connsiteY0" fmla="*/ 214040 h 373226"/>
              <a:gd name="connsiteX1" fmla="*/ 269083 w 350870"/>
              <a:gd name="connsiteY1" fmla="*/ 232947 h 373226"/>
              <a:gd name="connsiteX2" fmla="*/ 278925 w 350870"/>
              <a:gd name="connsiteY2" fmla="*/ 238289 h 373226"/>
              <a:gd name="connsiteX3" fmla="*/ 278925 w 350870"/>
              <a:gd name="connsiteY3" fmla="*/ 238288 h 373226"/>
              <a:gd name="connsiteX4" fmla="*/ 309950 w 350870"/>
              <a:gd name="connsiteY4" fmla="*/ 255128 h 373226"/>
              <a:gd name="connsiteX5" fmla="*/ 345556 w 350870"/>
              <a:gd name="connsiteY5" fmla="*/ 284506 h 373226"/>
              <a:gd name="connsiteX6" fmla="*/ 350870 w 350870"/>
              <a:gd name="connsiteY6" fmla="*/ 290947 h 373226"/>
              <a:gd name="connsiteX7" fmla="*/ 338822 w 350870"/>
              <a:gd name="connsiteY7" fmla="*/ 305549 h 373226"/>
              <a:gd name="connsiteX8" fmla="*/ 175435 w 350870"/>
              <a:gd name="connsiteY8" fmla="*/ 373226 h 373226"/>
              <a:gd name="connsiteX9" fmla="*/ 12048 w 350870"/>
              <a:gd name="connsiteY9" fmla="*/ 305549 h 373226"/>
              <a:gd name="connsiteX10" fmla="*/ 0 w 350870"/>
              <a:gd name="connsiteY10" fmla="*/ 290947 h 373226"/>
              <a:gd name="connsiteX11" fmla="*/ 5314 w 350870"/>
              <a:gd name="connsiteY11" fmla="*/ 284506 h 373226"/>
              <a:gd name="connsiteX12" fmla="*/ 40920 w 350870"/>
              <a:gd name="connsiteY12" fmla="*/ 255128 h 373226"/>
              <a:gd name="connsiteX13" fmla="*/ 71945 w 350870"/>
              <a:gd name="connsiteY13" fmla="*/ 238288 h 373226"/>
              <a:gd name="connsiteX14" fmla="*/ 71946 w 350870"/>
              <a:gd name="connsiteY14" fmla="*/ 238289 h 373226"/>
              <a:gd name="connsiteX15" fmla="*/ 81787 w 350870"/>
              <a:gd name="connsiteY15" fmla="*/ 232947 h 373226"/>
              <a:gd name="connsiteX16" fmla="*/ 175435 w 350870"/>
              <a:gd name="connsiteY16" fmla="*/ 214040 h 373226"/>
              <a:gd name="connsiteX17" fmla="*/ 175435 w 350870"/>
              <a:gd name="connsiteY17" fmla="*/ 0 h 373226"/>
              <a:gd name="connsiteX18" fmla="*/ 317598 w 350870"/>
              <a:gd name="connsiteY18" fmla="*/ 142163 h 373226"/>
              <a:gd name="connsiteX19" fmla="*/ 306426 w 350870"/>
              <a:gd name="connsiteY19" fmla="*/ 197499 h 373226"/>
              <a:gd name="connsiteX20" fmla="*/ 278925 w 350870"/>
              <a:gd name="connsiteY20" fmla="*/ 238288 h 373226"/>
              <a:gd name="connsiteX21" fmla="*/ 269083 w 350870"/>
              <a:gd name="connsiteY21" fmla="*/ 232946 h 373226"/>
              <a:gd name="connsiteX22" fmla="*/ 175435 w 350870"/>
              <a:gd name="connsiteY22" fmla="*/ 214039 h 373226"/>
              <a:gd name="connsiteX23" fmla="*/ 81787 w 350870"/>
              <a:gd name="connsiteY23" fmla="*/ 232946 h 373226"/>
              <a:gd name="connsiteX24" fmla="*/ 71945 w 350870"/>
              <a:gd name="connsiteY24" fmla="*/ 238288 h 373226"/>
              <a:gd name="connsiteX25" fmla="*/ 44444 w 350870"/>
              <a:gd name="connsiteY25" fmla="*/ 197499 h 373226"/>
              <a:gd name="connsiteX26" fmla="*/ 33272 w 350870"/>
              <a:gd name="connsiteY26" fmla="*/ 142163 h 373226"/>
              <a:gd name="connsiteX27" fmla="*/ 175435 w 350870"/>
              <a:gd name="connsiteY27" fmla="*/ 0 h 373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50870" h="373226">
                <a:moveTo>
                  <a:pt x="175435" y="214040"/>
                </a:moveTo>
                <a:cubicBezTo>
                  <a:pt x="208653" y="214040"/>
                  <a:pt x="240299" y="220772"/>
                  <a:pt x="269083" y="232947"/>
                </a:cubicBezTo>
                <a:lnTo>
                  <a:pt x="278925" y="238289"/>
                </a:lnTo>
                <a:lnTo>
                  <a:pt x="278925" y="238288"/>
                </a:lnTo>
                <a:lnTo>
                  <a:pt x="309950" y="255128"/>
                </a:lnTo>
                <a:cubicBezTo>
                  <a:pt x="322749" y="263775"/>
                  <a:pt x="334672" y="273621"/>
                  <a:pt x="345556" y="284506"/>
                </a:cubicBezTo>
                <a:lnTo>
                  <a:pt x="350870" y="290947"/>
                </a:lnTo>
                <a:lnTo>
                  <a:pt x="338822" y="305549"/>
                </a:lnTo>
                <a:cubicBezTo>
                  <a:pt x="297008" y="347364"/>
                  <a:pt x="239242" y="373226"/>
                  <a:pt x="175435" y="373226"/>
                </a:cubicBezTo>
                <a:cubicBezTo>
                  <a:pt x="111629" y="373226"/>
                  <a:pt x="53863" y="347364"/>
                  <a:pt x="12048" y="305549"/>
                </a:cubicBezTo>
                <a:lnTo>
                  <a:pt x="0" y="290947"/>
                </a:lnTo>
                <a:lnTo>
                  <a:pt x="5314" y="284506"/>
                </a:lnTo>
                <a:cubicBezTo>
                  <a:pt x="16198" y="273621"/>
                  <a:pt x="28121" y="263775"/>
                  <a:pt x="40920" y="255128"/>
                </a:cubicBezTo>
                <a:lnTo>
                  <a:pt x="71945" y="238288"/>
                </a:lnTo>
                <a:lnTo>
                  <a:pt x="71946" y="238289"/>
                </a:lnTo>
                <a:lnTo>
                  <a:pt x="81787" y="232947"/>
                </a:lnTo>
                <a:cubicBezTo>
                  <a:pt x="110571" y="220772"/>
                  <a:pt x="142217" y="214040"/>
                  <a:pt x="175435" y="214040"/>
                </a:cubicBezTo>
                <a:close/>
                <a:moveTo>
                  <a:pt x="175435" y="0"/>
                </a:moveTo>
                <a:cubicBezTo>
                  <a:pt x="253949" y="0"/>
                  <a:pt x="317598" y="63649"/>
                  <a:pt x="317598" y="142163"/>
                </a:cubicBezTo>
                <a:cubicBezTo>
                  <a:pt x="317598" y="161792"/>
                  <a:pt x="313620" y="180491"/>
                  <a:pt x="306426" y="197499"/>
                </a:cubicBezTo>
                <a:lnTo>
                  <a:pt x="278925" y="238288"/>
                </a:lnTo>
                <a:lnTo>
                  <a:pt x="269083" y="232946"/>
                </a:lnTo>
                <a:cubicBezTo>
                  <a:pt x="240299" y="220771"/>
                  <a:pt x="208653" y="214039"/>
                  <a:pt x="175435" y="214039"/>
                </a:cubicBezTo>
                <a:cubicBezTo>
                  <a:pt x="142217" y="214039"/>
                  <a:pt x="110571" y="220771"/>
                  <a:pt x="81787" y="232946"/>
                </a:cubicBezTo>
                <a:lnTo>
                  <a:pt x="71945" y="238288"/>
                </a:lnTo>
                <a:lnTo>
                  <a:pt x="44444" y="197499"/>
                </a:lnTo>
                <a:cubicBezTo>
                  <a:pt x="37250" y="180491"/>
                  <a:pt x="33272" y="161792"/>
                  <a:pt x="33272" y="142163"/>
                </a:cubicBezTo>
                <a:cubicBezTo>
                  <a:pt x="33272" y="63649"/>
                  <a:pt x="96921" y="0"/>
                  <a:pt x="17543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r>
              <a:rPr lang="en-US"/>
              <a:t> </a:t>
            </a:r>
          </a:p>
        </p:txBody>
      </p:sp>
      <p:sp>
        <p:nvSpPr>
          <p:cNvPr id="6" name="Text Placeholder 38">
            <a:extLst>
              <a:ext uri="{FF2B5EF4-FFF2-40B4-BE49-F238E27FC236}">
                <a16:creationId xmlns:a16="http://schemas.microsoft.com/office/drawing/2014/main" id="{D600C3BA-093F-C40A-8586-5FD9EDA489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38612" y="1303749"/>
            <a:ext cx="2114776" cy="193899"/>
          </a:xfrm>
        </p:spPr>
        <p:txBody>
          <a:bodyPr>
            <a:spAutoFit/>
          </a:bodyPr>
          <a:lstStyle>
            <a:lvl1pPr>
              <a:spcAft>
                <a:spcPts val="1200"/>
              </a:spcAft>
              <a:defRPr sz="1400" b="1"/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tabLst/>
              <a:defRPr sz="800"/>
            </a:lvl2pPr>
            <a:lvl3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3pPr>
            <a:lvl4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4pPr>
            <a:lvl5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5pPr>
          </a:lstStyle>
          <a:p>
            <a:pPr lvl="0"/>
            <a:r>
              <a:rPr lang="en-GB"/>
              <a:t>Master text styles</a:t>
            </a:r>
            <a:endParaRPr lang="en-US"/>
          </a:p>
        </p:txBody>
      </p:sp>
      <p:sp>
        <p:nvSpPr>
          <p:cNvPr id="7" name="Text Placeholder 38">
            <a:extLst>
              <a:ext uri="{FF2B5EF4-FFF2-40B4-BE49-F238E27FC236}">
                <a16:creationId xmlns:a16="http://schemas.microsoft.com/office/drawing/2014/main" id="{B8DCF5A8-12A6-65A5-FD30-C07B7B3980F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38612" y="3204468"/>
            <a:ext cx="2114776" cy="193899"/>
          </a:xfrm>
        </p:spPr>
        <p:txBody>
          <a:bodyPr>
            <a:spAutoFit/>
          </a:bodyPr>
          <a:lstStyle>
            <a:lvl1pPr>
              <a:spcAft>
                <a:spcPts val="1200"/>
              </a:spcAft>
              <a:defRPr sz="1400" b="1"/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tabLst/>
              <a:defRPr sz="800"/>
            </a:lvl2pPr>
            <a:lvl3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3pPr>
            <a:lvl4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4pPr>
            <a:lvl5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5pPr>
          </a:lstStyle>
          <a:p>
            <a:pPr lvl="0"/>
            <a:r>
              <a:rPr lang="en-GB"/>
              <a:t>Master text styles</a:t>
            </a:r>
            <a:endParaRPr lang="en-US"/>
          </a:p>
        </p:txBody>
      </p:sp>
      <p:sp>
        <p:nvSpPr>
          <p:cNvPr id="8" name="Text Placeholder 38">
            <a:extLst>
              <a:ext uri="{FF2B5EF4-FFF2-40B4-BE49-F238E27FC236}">
                <a16:creationId xmlns:a16="http://schemas.microsoft.com/office/drawing/2014/main" id="{3DB91C69-7736-686E-CE0A-D8433C280D5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68104" y="1303749"/>
            <a:ext cx="2114776" cy="193899"/>
          </a:xfrm>
        </p:spPr>
        <p:txBody>
          <a:bodyPr>
            <a:spAutoFit/>
          </a:bodyPr>
          <a:lstStyle>
            <a:lvl1pPr>
              <a:spcAft>
                <a:spcPts val="1200"/>
              </a:spcAft>
              <a:defRPr sz="1400" b="1"/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tabLst/>
              <a:defRPr sz="800" b="1"/>
            </a:lvl2pPr>
            <a:lvl3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3pPr>
            <a:lvl4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4pPr>
            <a:lvl5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5pPr>
          </a:lstStyle>
          <a:p>
            <a:pPr lvl="0"/>
            <a:r>
              <a:rPr lang="en-GB"/>
              <a:t>Master text styles</a:t>
            </a:r>
            <a:endParaRPr lang="en-US"/>
          </a:p>
        </p:txBody>
      </p:sp>
      <p:sp>
        <p:nvSpPr>
          <p:cNvPr id="9" name="Text Placeholder 38">
            <a:extLst>
              <a:ext uri="{FF2B5EF4-FFF2-40B4-BE49-F238E27FC236}">
                <a16:creationId xmlns:a16="http://schemas.microsoft.com/office/drawing/2014/main" id="{6EB45044-EB39-EA98-EDA3-93D3E0518A5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507865" y="1303749"/>
            <a:ext cx="2114776" cy="193899"/>
          </a:xfrm>
        </p:spPr>
        <p:txBody>
          <a:bodyPr>
            <a:spAutoFit/>
          </a:bodyPr>
          <a:lstStyle>
            <a:lvl1pPr>
              <a:spcAft>
                <a:spcPts val="1200"/>
              </a:spcAft>
              <a:defRPr sz="1400" b="1"/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tabLst/>
              <a:defRPr sz="800" b="1"/>
            </a:lvl2pPr>
            <a:lvl3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3pPr>
            <a:lvl4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4pPr>
            <a:lvl5pPr marL="92075" indent="-92075">
              <a:spcBef>
                <a:spcPts val="0"/>
              </a:spcBef>
              <a:spcAft>
                <a:spcPts val="0"/>
              </a:spcAft>
              <a:tabLst/>
              <a:defRPr sz="800"/>
            </a:lvl5pPr>
          </a:lstStyle>
          <a:p>
            <a:pPr lvl="0"/>
            <a:r>
              <a:rPr lang="en-GB"/>
              <a:t>Master text styles</a:t>
            </a:r>
            <a:endParaRPr lang="en-US"/>
          </a:p>
        </p:txBody>
      </p:sp>
      <p:sp>
        <p:nvSpPr>
          <p:cNvPr id="10" name="Text Placeholder 38">
            <a:extLst>
              <a:ext uri="{FF2B5EF4-FFF2-40B4-BE49-F238E27FC236}">
                <a16:creationId xmlns:a16="http://schemas.microsoft.com/office/drawing/2014/main" id="{76E2E5B2-67A9-A066-7516-C2D836551F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38612" y="1643152"/>
            <a:ext cx="2114776" cy="148301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800" b="0"/>
            </a:lvl1pPr>
            <a:lvl2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800" b="0"/>
            </a:lvl2pPr>
            <a:lvl3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3pPr>
            <a:lvl4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4pPr>
            <a:lvl5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5pPr>
          </a:lstStyle>
          <a:p>
            <a:pPr lvl="0"/>
            <a:r>
              <a:rPr lang="en-GB"/>
              <a:t>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43F460E-44D5-E235-A6F9-38DB2ABA9443}"/>
              </a:ext>
            </a:extLst>
          </p:cNvPr>
          <p:cNvCxnSpPr>
            <a:cxnSpLocks/>
          </p:cNvCxnSpPr>
          <p:nvPr userDrawn="1"/>
        </p:nvCxnSpPr>
        <p:spPr>
          <a:xfrm>
            <a:off x="5038612" y="1264599"/>
            <a:ext cx="2114776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38">
            <a:extLst>
              <a:ext uri="{FF2B5EF4-FFF2-40B4-BE49-F238E27FC236}">
                <a16:creationId xmlns:a16="http://schemas.microsoft.com/office/drawing/2014/main" id="{A0D575DE-BE7D-B701-5A74-17BE444A9D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38612" y="3543870"/>
            <a:ext cx="2114776" cy="252713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800" b="0"/>
            </a:lvl1pPr>
            <a:lvl2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800" b="0"/>
            </a:lvl2pPr>
            <a:lvl3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3pPr>
            <a:lvl4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4pPr>
            <a:lvl5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5pPr>
          </a:lstStyle>
          <a:p>
            <a:pPr lvl="0"/>
            <a:r>
              <a:rPr lang="en-GB"/>
              <a:t>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E1B7494-7FD5-E1AA-60DC-64D51B995F12}"/>
              </a:ext>
            </a:extLst>
          </p:cNvPr>
          <p:cNvCxnSpPr>
            <a:cxnSpLocks/>
          </p:cNvCxnSpPr>
          <p:nvPr userDrawn="1"/>
        </p:nvCxnSpPr>
        <p:spPr>
          <a:xfrm>
            <a:off x="5038612" y="3165318"/>
            <a:ext cx="2114776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38">
            <a:extLst>
              <a:ext uri="{FF2B5EF4-FFF2-40B4-BE49-F238E27FC236}">
                <a16:creationId xmlns:a16="http://schemas.microsoft.com/office/drawing/2014/main" id="{8CD183EC-A751-BA51-C4CC-A0B81E9F9E3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68104" y="1643151"/>
            <a:ext cx="2114776" cy="442784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800" b="1"/>
            </a:lvl1pPr>
            <a:lvl2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800" b="0"/>
            </a:lvl2pPr>
            <a:lvl3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3pPr>
            <a:lvl4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4pPr>
            <a:lvl5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5pPr>
          </a:lstStyle>
          <a:p>
            <a:pPr lvl="0"/>
            <a:r>
              <a:rPr lang="en-GB"/>
              <a:t>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C8A9273-FEC3-553F-FBB4-4CC56F737B5D}"/>
              </a:ext>
            </a:extLst>
          </p:cNvPr>
          <p:cNvCxnSpPr>
            <a:cxnSpLocks/>
          </p:cNvCxnSpPr>
          <p:nvPr userDrawn="1"/>
        </p:nvCxnSpPr>
        <p:spPr>
          <a:xfrm>
            <a:off x="7268104" y="1264599"/>
            <a:ext cx="2114776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38">
            <a:extLst>
              <a:ext uri="{FF2B5EF4-FFF2-40B4-BE49-F238E27FC236}">
                <a16:creationId xmlns:a16="http://schemas.microsoft.com/office/drawing/2014/main" id="{3CB74112-EC18-3D90-5AAC-9FE8F09798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07865" y="1643151"/>
            <a:ext cx="2114776" cy="442784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800" b="1"/>
            </a:lvl1pPr>
            <a:lvl2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800" b="0"/>
            </a:lvl2pPr>
            <a:lvl3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3pPr>
            <a:lvl4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4pPr>
            <a:lvl5pPr marL="108000" indent="-10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800"/>
            </a:lvl5pPr>
          </a:lstStyle>
          <a:p>
            <a:pPr lvl="0"/>
            <a:r>
              <a:rPr lang="en-GB"/>
              <a:t>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67DDF2A-03A7-90AC-4A87-1D67483D337E}"/>
              </a:ext>
            </a:extLst>
          </p:cNvPr>
          <p:cNvCxnSpPr>
            <a:cxnSpLocks/>
          </p:cNvCxnSpPr>
          <p:nvPr userDrawn="1"/>
        </p:nvCxnSpPr>
        <p:spPr>
          <a:xfrm>
            <a:off x="9507865" y="1264599"/>
            <a:ext cx="2114776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8124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4BD2D8-E93A-EEBD-4292-12C43C43EA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1" y="6589326"/>
            <a:ext cx="4038598" cy="138499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>
              <a:defRPr lang="en-US" sz="900" b="1" dirty="0">
                <a:solidFill>
                  <a:schemeClr val="tx2"/>
                </a:solidFill>
              </a:defRPr>
            </a:lvl1pPr>
          </a:lstStyle>
          <a:p>
            <a:r>
              <a:rPr lang="en-GB"/>
              <a:t>CONFIDENTIAL INTERNAL ONLY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B8411B-6C1B-60F6-1D32-F0457A58C1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6999" y="6589326"/>
            <a:ext cx="193675" cy="138499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>
              <a:defRPr sz="900" b="1">
                <a:solidFill>
                  <a:schemeClr val="tx2"/>
                </a:solidFill>
              </a:defRPr>
            </a:lvl1pPr>
          </a:lstStyle>
          <a:p>
            <a:fld id="{24B2843E-F4E9-8040-9919-BE7E29A4171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27D4E5A-2307-EE40-97F6-8A67877B8551}"/>
              </a:ext>
            </a:extLst>
          </p:cNvPr>
          <p:cNvCxnSpPr>
            <a:cxnSpLocks/>
          </p:cNvCxnSpPr>
          <p:nvPr userDrawn="1"/>
        </p:nvCxnSpPr>
        <p:spPr>
          <a:xfrm>
            <a:off x="0" y="6478734"/>
            <a:ext cx="12192000" cy="0"/>
          </a:xfrm>
          <a:prstGeom prst="line">
            <a:avLst/>
          </a:prstGeom>
          <a:ln w="6350">
            <a:solidFill>
              <a:srgbClr val="0033A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DA8BCE72-0F1D-5ED7-1F85-DD87E8C7C692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/>
          <a:stretch/>
        </p:blipFill>
        <p:spPr>
          <a:xfrm>
            <a:off x="11885299" y="6583995"/>
            <a:ext cx="167183" cy="167183"/>
          </a:xfrm>
          <a:prstGeom prst="rect">
            <a:avLst/>
          </a:prstGeom>
        </p:spPr>
      </p:pic>
      <p:pic>
        <p:nvPicPr>
          <p:cNvPr id="7" name="Picture 6" descr="A pink face with black lines&#10;&#10;Description automatically generated">
            <a:extLst>
              <a:ext uri="{FF2B5EF4-FFF2-40B4-BE49-F238E27FC236}">
                <a16:creationId xmlns:a16="http://schemas.microsoft.com/office/drawing/2014/main" id="{31DDC213-E490-420B-89F2-E0137015DB27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1620252" y="6575424"/>
            <a:ext cx="190501" cy="190501"/>
          </a:xfrm>
          <a:prstGeom prst="rect">
            <a:avLst/>
          </a:prstGeom>
        </p:spPr>
      </p:pic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D930C432-7344-BF1E-89E1-C90160024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174" y="365125"/>
            <a:ext cx="11423652" cy="31393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CF8A967-BB9A-5FDC-53CC-680D69EDF2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4173" y="1244600"/>
            <a:ext cx="11423651" cy="50927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627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200" kern="1200">
          <a:solidFill>
            <a:schemeClr val="tx2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2pPr>
      <a:lvl3pPr marL="355600" indent="-1778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tabLst/>
        <a:defRPr sz="1000" kern="1200">
          <a:solidFill>
            <a:schemeClr val="tx2"/>
          </a:solidFill>
          <a:latin typeface="+mn-lt"/>
          <a:ea typeface="+mn-ea"/>
          <a:cs typeface="+mn-cs"/>
        </a:defRPr>
      </a:lvl3pPr>
      <a:lvl4pPr marL="180000" indent="-1800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80000" indent="-1800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40">
          <p15:clr>
            <a:srgbClr val="F26B43"/>
          </p15:clr>
        </p15:guide>
        <p15:guide id="4" pos="7432">
          <p15:clr>
            <a:srgbClr val="F26B43"/>
          </p15:clr>
        </p15:guide>
        <p15:guide id="5" orient="horz" pos="240">
          <p15:clr>
            <a:srgbClr val="F26B43"/>
          </p15:clr>
        </p15:guide>
        <p15:guide id="6" orient="horz" pos="3992">
          <p15:clr>
            <a:srgbClr val="F26B43"/>
          </p15:clr>
        </p15:guide>
        <p15:guide id="7" orient="horz" pos="78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itle 52">
            <a:extLst>
              <a:ext uri="{FF2B5EF4-FFF2-40B4-BE49-F238E27FC236}">
                <a16:creationId xmlns:a16="http://schemas.microsoft.com/office/drawing/2014/main" id="{BFCC7BC8-D423-0EEC-72D9-C9F8918D5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582" y="364025"/>
            <a:ext cx="11422837" cy="484438"/>
          </a:xfrm>
        </p:spPr>
        <p:txBody>
          <a:bodyPr/>
          <a:lstStyle/>
          <a:p>
            <a:r>
              <a:rPr lang="en-US">
                <a:solidFill>
                  <a:schemeClr val="tx2"/>
                </a:solidFill>
              </a:rPr>
              <a:t>Senior CX Designer</a:t>
            </a:r>
          </a:p>
        </p:txBody>
      </p:sp>
      <p:sp>
        <p:nvSpPr>
          <p:cNvPr id="96" name="SmartArt Placeholder 95">
            <a:extLst>
              <a:ext uri="{FF2B5EF4-FFF2-40B4-BE49-F238E27FC236}">
                <a16:creationId xmlns:a16="http://schemas.microsoft.com/office/drawing/2014/main" id="{870A8D6C-C2C2-B355-4212-1A8390BD10E8}"/>
              </a:ext>
            </a:extLst>
          </p:cNvPr>
          <p:cNvSpPr>
            <a:spLocks noGrp="1"/>
          </p:cNvSpPr>
          <p:nvPr>
            <p:ph type="dgm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5F08BA4D-4021-50F1-E72B-2F890BB2664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07259" y="1029812"/>
            <a:ext cx="3694983" cy="193899"/>
          </a:xfrm>
        </p:spPr>
        <p:txBody>
          <a:bodyPr/>
          <a:lstStyle/>
          <a:p>
            <a:r>
              <a:rPr lang="en-GB"/>
              <a:t>Role Purpose</a:t>
            </a:r>
            <a:endParaRPr lang="en-US"/>
          </a:p>
        </p:txBody>
      </p:sp>
      <p:sp>
        <p:nvSpPr>
          <p:cNvPr id="95" name="SmartArt Placeholder 94">
            <a:extLst>
              <a:ext uri="{FF2B5EF4-FFF2-40B4-BE49-F238E27FC236}">
                <a16:creationId xmlns:a16="http://schemas.microsoft.com/office/drawing/2014/main" id="{82D071CD-B87A-F5E4-0882-128300754047}"/>
              </a:ext>
            </a:extLst>
          </p:cNvPr>
          <p:cNvSpPr>
            <a:spLocks noGrp="1"/>
          </p:cNvSpPr>
          <p:nvPr>
            <p:ph type="dgm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CDBD192F-958F-F532-3223-5BE9A5B7510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230861" y="1029812"/>
            <a:ext cx="3694983" cy="193899"/>
          </a:xfrm>
        </p:spPr>
        <p:txBody>
          <a:bodyPr/>
          <a:lstStyle/>
          <a:p>
            <a:r>
              <a:rPr lang="en-GB"/>
              <a:t>Welcome</a:t>
            </a:r>
            <a:endParaRPr lang="en-US"/>
          </a:p>
        </p:txBody>
      </p:sp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FC340EC3-C1C1-82FF-9E7A-240FC18F420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07259" y="3686502"/>
            <a:ext cx="3694983" cy="193899"/>
          </a:xfrm>
        </p:spPr>
        <p:txBody>
          <a:bodyPr/>
          <a:lstStyle/>
          <a:p>
            <a:r>
              <a:rPr lang="en-GB"/>
              <a:t>Skills and Experience</a:t>
            </a:r>
            <a:endParaRPr lang="en-US"/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CF6FFB90-E689-962C-65F4-A749DD75AB1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230861" y="3686503"/>
            <a:ext cx="3694983" cy="193899"/>
          </a:xfrm>
        </p:spPr>
        <p:txBody>
          <a:bodyPr/>
          <a:lstStyle/>
          <a:p>
            <a:r>
              <a:rPr lang="en-GB"/>
              <a:t>Responsibilities</a:t>
            </a:r>
          </a:p>
        </p:txBody>
      </p:sp>
      <p:sp>
        <p:nvSpPr>
          <p:cNvPr id="64" name="Text Placeholder 63">
            <a:extLst>
              <a:ext uri="{FF2B5EF4-FFF2-40B4-BE49-F238E27FC236}">
                <a16:creationId xmlns:a16="http://schemas.microsoft.com/office/drawing/2014/main" id="{8B32623E-7DED-55A3-D2A5-959A3E13467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30861" y="1365916"/>
            <a:ext cx="3428666" cy="2106612"/>
          </a:xfrm>
        </p:spPr>
        <p:txBody>
          <a:bodyPr/>
          <a:lstStyle/>
          <a:p>
            <a:r>
              <a:rPr lang="en-NZ" sz="900" b="1"/>
              <a:t>We’re committed to making energy cleaner and cheaper for Aotearoa New Zealand.</a:t>
            </a:r>
          </a:p>
          <a:p>
            <a:endParaRPr lang="en-NZ" sz="900"/>
          </a:p>
          <a:p>
            <a:r>
              <a:rPr lang="en-NZ" sz="900"/>
              <a:t>Our Retail structure is made up of a network of empowered teams, united by a shared purpose and clear goals, equipped with the skills and capabilities to deliver value to customers end to end.</a:t>
            </a:r>
          </a:p>
          <a:p>
            <a:endParaRPr lang="en-NZ" sz="900"/>
          </a:p>
          <a:p>
            <a:r>
              <a:rPr lang="en-NZ" sz="900"/>
              <a:t>The way we work is just as important as the work itself.  Alongside our Meridian Values, we are guided by three key behaviour shifts: ‘Make people awesome’, ‘Set your compass on customers’ and ‘Progress over perfection’.</a:t>
            </a:r>
          </a:p>
          <a:p>
            <a:endParaRPr lang="en-NZ" sz="900"/>
          </a:p>
          <a:p>
            <a:endParaRPr lang="en-NZ" sz="900"/>
          </a:p>
          <a:p>
            <a:endParaRPr lang="en-US"/>
          </a:p>
        </p:txBody>
      </p:sp>
      <p:sp>
        <p:nvSpPr>
          <p:cNvPr id="67" name="Text Placeholder 66">
            <a:extLst>
              <a:ext uri="{FF2B5EF4-FFF2-40B4-BE49-F238E27FC236}">
                <a16:creationId xmlns:a16="http://schemas.microsoft.com/office/drawing/2014/main" id="{E187C95F-E81D-DD61-4CC9-3D2F093C4D1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84582" y="1365162"/>
            <a:ext cx="3694982" cy="2106817"/>
          </a:xfrm>
        </p:spPr>
        <p:txBody>
          <a:bodyPr/>
          <a:lstStyle/>
          <a:p>
            <a:r>
              <a:rPr lang="en-GB" dirty="0"/>
              <a:t>Reporting to</a:t>
            </a:r>
          </a:p>
          <a:p>
            <a:pPr lvl="1"/>
            <a:r>
              <a:rPr lang="en-GB" dirty="0"/>
              <a:t>Experience Practice Lead</a:t>
            </a:r>
          </a:p>
          <a:p>
            <a:pPr lvl="2"/>
            <a:endParaRPr lang="en-GB" dirty="0"/>
          </a:p>
          <a:p>
            <a:r>
              <a:rPr lang="en-GB" dirty="0"/>
              <a:t>Practice/ Team</a:t>
            </a:r>
          </a:p>
          <a:p>
            <a:pPr lvl="1"/>
            <a:r>
              <a:rPr lang="en-GB" dirty="0"/>
              <a:t>Experience Practice</a:t>
            </a:r>
          </a:p>
          <a:p>
            <a:pPr lvl="1"/>
            <a:endParaRPr lang="en-GB" dirty="0"/>
          </a:p>
          <a:p>
            <a:pPr lvl="1"/>
            <a:r>
              <a:rPr lang="en-GB" b="1" dirty="0"/>
              <a:t>Business Service</a:t>
            </a:r>
          </a:p>
          <a:p>
            <a:pPr lvl="1"/>
            <a:r>
              <a:rPr lang="en-GB" dirty="0"/>
              <a:t>Brand &amp; Experience</a:t>
            </a:r>
          </a:p>
          <a:p>
            <a:pPr lvl="1"/>
            <a:endParaRPr lang="en-GB" dirty="0"/>
          </a:p>
          <a:p>
            <a:pPr lvl="1"/>
            <a:r>
              <a:rPr lang="en-GB" b="1" dirty="0"/>
              <a:t>Date</a:t>
            </a:r>
          </a:p>
          <a:p>
            <a:pPr lvl="1"/>
            <a:r>
              <a:rPr lang="en-GB" dirty="0"/>
              <a:t>October 2026</a:t>
            </a:r>
          </a:p>
          <a:p>
            <a:pPr lvl="1"/>
            <a:endParaRPr lang="en-GB" dirty="0"/>
          </a:p>
          <a:p>
            <a:pPr lvl="2"/>
            <a:endParaRPr lang="en-GB" dirty="0"/>
          </a:p>
          <a:p>
            <a:endParaRPr lang="en-US" dirty="0"/>
          </a:p>
        </p:txBody>
      </p:sp>
      <p:sp>
        <p:nvSpPr>
          <p:cNvPr id="68" name="Text Placeholder 67">
            <a:extLst>
              <a:ext uri="{FF2B5EF4-FFF2-40B4-BE49-F238E27FC236}">
                <a16:creationId xmlns:a16="http://schemas.microsoft.com/office/drawing/2014/main" id="{B7433ED1-BBE0-2A20-7888-91F89C4C535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107847" y="1365162"/>
            <a:ext cx="3694982" cy="2106817"/>
          </a:xfrm>
        </p:spPr>
        <p:txBody>
          <a:bodyPr vert="horz" lIns="0" tIns="0" rIns="0" bIns="0" rtlCol="0" anchor="t">
            <a:noAutofit/>
          </a:bodyPr>
          <a:lstStyle/>
          <a:p>
            <a:pPr fontAlgn="base"/>
            <a:r>
              <a:rPr lang="en-US" sz="900" i="1" dirty="0"/>
              <a:t>In addition to Squad Member profile attached:</a:t>
            </a:r>
          </a:p>
          <a:p>
            <a:pPr fontAlgn="base"/>
            <a:endParaRPr lang="en-US" sz="900" dirty="0"/>
          </a:p>
          <a:p>
            <a:pPr fontAlgn="base"/>
            <a:r>
              <a:rPr lang="en-US" sz="900" dirty="0"/>
              <a:t>Working in a cross-functional squad, you’ll ensure that, based on insight, we’re consistently delivering outstanding branded experiences for new and existing customers . Proactive in your approach, you'll bring deep technical expertise to play a critical role in supporting a collective lifting of capability across the business. ​</a:t>
            </a:r>
            <a:endParaRPr lang="en-US" sz="900" dirty="0">
              <a:cs typeface="Arial"/>
            </a:endParaRPr>
          </a:p>
          <a:p>
            <a:endParaRPr lang="en-US" sz="900" dirty="0">
              <a:highlight>
                <a:srgbClr val="FFFF00"/>
              </a:highlight>
              <a:cs typeface="Arial"/>
            </a:endParaRPr>
          </a:p>
          <a:p>
            <a:endParaRPr lang="en-US" dirty="0">
              <a:cs typeface="Arial"/>
            </a:endParaRPr>
          </a:p>
          <a:p>
            <a:endParaRPr lang="en-US" sz="800" dirty="0"/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8704F947-5E25-AE58-E9CA-788268E367B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248509" y="3988678"/>
            <a:ext cx="3858750" cy="2505297"/>
          </a:xfrm>
        </p:spPr>
        <p:txBody>
          <a:bodyPr vert="horz" lIns="0" tIns="0" rIns="0" bIns="0" rtlCol="0" anchor="t">
            <a:noAutofit/>
          </a:bodyPr>
          <a:lstStyle/>
          <a:p>
            <a:pPr marL="0" indent="0" fontAlgn="t">
              <a:buNone/>
            </a:pPr>
            <a:r>
              <a:rPr lang="en-US" i="1" dirty="0"/>
              <a:t>In addition to Squad Member profile attached:</a:t>
            </a:r>
          </a:p>
          <a:p>
            <a:pPr marL="0" lvl="0" indent="0" fontAlgn="t">
              <a:buNone/>
            </a:pPr>
            <a:endParaRPr lang="en-NZ" dirty="0"/>
          </a:p>
          <a:p>
            <a:pPr marL="342900" lvl="0" indent="-342900" fontAlgn="t"/>
            <a:r>
              <a:rPr lang="en-NZ" dirty="0"/>
              <a:t>Lead the design and evolution of customer experiences across products, services and channels, aligned to customer, brand and business objectives.</a:t>
            </a:r>
          </a:p>
          <a:p>
            <a:pPr marL="342900" lvl="0" indent="-342900" fontAlgn="t"/>
            <a:r>
              <a:rPr lang="en-NZ" dirty="0"/>
              <a:t>Use customer insight, behavioural data and performance measures to identify opportunities and continuously improve experiences.</a:t>
            </a:r>
          </a:p>
          <a:p>
            <a:pPr marL="342900" lvl="0" indent="-342900" fontAlgn="t"/>
            <a:r>
              <a:rPr lang="en-NZ" dirty="0"/>
              <a:t>Design and deliver experiences from concept through to implementation, including journeys, prototypes, interfaces and service improvements. </a:t>
            </a:r>
          </a:p>
          <a:p>
            <a:pPr marL="342900" lvl="0" indent="-342900" fontAlgn="t"/>
            <a:r>
              <a:rPr lang="en-NZ" dirty="0"/>
              <a:t>Drive a culture of learning, experimentation and iterative delivery across customer and business touchpoints.</a:t>
            </a:r>
          </a:p>
          <a:p>
            <a:pPr marL="342900" lvl="0" indent="-342900" fontAlgn="t"/>
            <a:r>
              <a:rPr lang="en-NZ" dirty="0"/>
              <a:t>Partner with other teams across Retail to deliver cohesive, high-quality customer outcomes.</a:t>
            </a:r>
          </a:p>
          <a:p>
            <a:pPr marL="342900" lvl="0" indent="-342900" fontAlgn="t"/>
            <a:r>
              <a:rPr lang="en-NZ" dirty="0"/>
              <a:t>Develop and embed design practices, systems, standards and ways of working that strengthen Experience Design maturity and consistency. </a:t>
            </a:r>
          </a:p>
          <a:p>
            <a:pPr marL="342900" lvl="0" indent="-342900" fontAlgn="t"/>
            <a:r>
              <a:rPr lang="en-NZ" dirty="0"/>
              <a:t>Communicate a compelling experience vision that balances customer needs, commercial outcomes and strategic priorities.</a:t>
            </a:r>
          </a:p>
          <a:p>
            <a:pPr marL="342900" lvl="0" indent="-342900" fontAlgn="t"/>
            <a:r>
              <a:rPr lang="en-NZ" dirty="0"/>
              <a:t>Mentor and coach others to lift capability across the Experience Practice and wider business.</a:t>
            </a:r>
          </a:p>
        </p:txBody>
      </p:sp>
      <p:sp>
        <p:nvSpPr>
          <p:cNvPr id="70" name="Text Placeholder 69">
            <a:extLst>
              <a:ext uri="{FF2B5EF4-FFF2-40B4-BE49-F238E27FC236}">
                <a16:creationId xmlns:a16="http://schemas.microsoft.com/office/drawing/2014/main" id="{915DF7BF-A0D5-643A-BFC3-D28D5420CB9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124906" y="3988678"/>
            <a:ext cx="3762293" cy="2106817"/>
          </a:xfrm>
        </p:spPr>
        <p:txBody>
          <a:bodyPr vert="horz" lIns="0" tIns="0" rIns="0" bIns="0" rtlCol="0" anchor="t">
            <a:noAutofit/>
          </a:bodyPr>
          <a:lstStyle/>
          <a:p>
            <a:pPr marL="0" lvl="1" indent="0">
              <a:buNone/>
            </a:pPr>
            <a:r>
              <a:rPr lang="en-US" sz="900" i="1" dirty="0"/>
              <a:t>In addition to Squad Member profile attached:</a:t>
            </a:r>
          </a:p>
          <a:p>
            <a:pPr marL="107950" lvl="1" indent="-107950"/>
            <a:endParaRPr lang="en-US" sz="900" dirty="0">
              <a:highlight>
                <a:srgbClr val="FFFF00"/>
              </a:highlight>
            </a:endParaRPr>
          </a:p>
          <a:p>
            <a:pPr marL="342900" lvl="0" indent="-342900" fontAlgn="t"/>
            <a:r>
              <a:rPr lang="en-NZ" dirty="0"/>
              <a:t>Significant experience in UX, service design, system analysis, research or related disciplines. </a:t>
            </a:r>
          </a:p>
          <a:p>
            <a:pPr marL="342900" lvl="0" indent="-342900" fontAlgn="t"/>
            <a:r>
              <a:rPr lang="en-NZ" dirty="0"/>
              <a:t>Proven experience designing and delivering customer experiences, products or services using human-centred and iterative design approaches.</a:t>
            </a:r>
          </a:p>
          <a:p>
            <a:pPr marL="342900" lvl="0" indent="-342900" fontAlgn="t"/>
            <a:r>
              <a:rPr lang="en-NZ" dirty="0"/>
              <a:t>Experience creating journeys, prototypes, interfaces and service improvements using modern design tools and methods. </a:t>
            </a:r>
          </a:p>
          <a:p>
            <a:pPr marL="342900" lvl="0" indent="-342900" fontAlgn="t"/>
            <a:r>
              <a:rPr lang="en-NZ" dirty="0"/>
              <a:t>Strong ability to translate customer insight and data into actionable improvements and measurable outcomes.</a:t>
            </a:r>
          </a:p>
          <a:p>
            <a:pPr marL="342900" lvl="0" indent="-342900" fontAlgn="t"/>
            <a:r>
              <a:rPr lang="en-NZ" dirty="0"/>
              <a:t>Demonstrated experience improving processes, design systems or ways of working that deliver better customer and business outcomes. </a:t>
            </a:r>
          </a:p>
          <a:p>
            <a:pPr marL="342900" lvl="0" indent="-342900" fontAlgn="t"/>
            <a:r>
              <a:rPr lang="en-NZ" dirty="0"/>
              <a:t>Strong problem-solving, systems-thinking and commercial acumen. </a:t>
            </a:r>
          </a:p>
          <a:p>
            <a:pPr marL="342900" lvl="0" indent="-342900" fontAlgn="t"/>
            <a:r>
              <a:rPr lang="en-NZ" dirty="0"/>
              <a:t>Excellent communication, collaboration and stakeholder engagement skills</a:t>
            </a:r>
          </a:p>
          <a:p>
            <a:pPr marL="342900" lvl="0" indent="-342900" fontAlgn="t"/>
            <a:r>
              <a:rPr lang="en-NZ" dirty="0"/>
              <a:t>Experience mentoring and developing others. </a:t>
            </a:r>
          </a:p>
          <a:p>
            <a:pPr marL="342900" lvl="0" indent="-342900" fontAlgn="t"/>
            <a:r>
              <a:rPr lang="en-NZ" dirty="0"/>
              <a:t>A proactive, curious and outcome-focused mindset, with openness to new ideas and continuous learning.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D3ACB200-4B0A-C548-7270-6E4095AAC7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05" r="73676" b="1582"/>
          <a:stretch/>
        </p:blipFill>
        <p:spPr>
          <a:xfrm>
            <a:off x="384582" y="4062449"/>
            <a:ext cx="1150283" cy="49289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115C885C-10E7-0B91-2FD2-4F448C23BD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014" r="38667" b="1582"/>
          <a:stretch/>
        </p:blipFill>
        <p:spPr>
          <a:xfrm>
            <a:off x="384582" y="4887098"/>
            <a:ext cx="1150283" cy="49289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E955A8B-454B-8C22-5A44-34148DD909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4054" r="4627" b="1582"/>
          <a:stretch/>
        </p:blipFill>
        <p:spPr>
          <a:xfrm>
            <a:off x="384582" y="5693214"/>
            <a:ext cx="1150283" cy="492898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CBD50E-E877-7096-42A4-7D97089CA9C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84582" y="1029812"/>
            <a:ext cx="3694983" cy="193899"/>
          </a:xfrm>
        </p:spPr>
        <p:txBody>
          <a:bodyPr/>
          <a:lstStyle/>
          <a:p>
            <a:r>
              <a:rPr lang="en-NZ"/>
              <a:t>Specifics</a:t>
            </a:r>
          </a:p>
        </p:txBody>
      </p:sp>
    </p:spTree>
    <p:extLst>
      <p:ext uri="{BB962C8B-B14F-4D97-AF65-F5344CB8AC3E}">
        <p14:creationId xmlns:p14="http://schemas.microsoft.com/office/powerpoint/2010/main" val="2253800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04C10-9516-1D6A-DC1D-D73085448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8C6ED328-6B7B-C114-37D4-9918D0A8044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/>
              <a:t>Role Purpose</a:t>
            </a:r>
          </a:p>
          <a:p>
            <a:endParaRPr lang="en-US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3631C919-E8ED-EDD7-1C3D-7D3BA3B4957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/>
              <a:t>Structure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522EED76-3B31-5600-C523-B5645B75918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/>
              <a:t>Skills and Mindsets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5EB01F94-4B8F-A778-75B0-61F5EBE95B0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/>
              <a:t>Key Responsibilities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032396-2FB7-1C03-E9CA-3E0DA84F4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Squad Member / </a:t>
            </a:r>
            <a:r>
              <a:rPr lang="en-US">
                <a:solidFill>
                  <a:schemeClr val="tx2"/>
                </a:solidFill>
              </a:rPr>
              <a:t>Practice Member</a:t>
            </a:r>
          </a:p>
        </p:txBody>
      </p:sp>
      <p:sp>
        <p:nvSpPr>
          <p:cNvPr id="51" name="SmartArt Placeholder 50">
            <a:extLst>
              <a:ext uri="{FF2B5EF4-FFF2-40B4-BE49-F238E27FC236}">
                <a16:creationId xmlns:a16="http://schemas.microsoft.com/office/drawing/2014/main" id="{4B6EBCBB-B568-5344-6692-944BFB242BD3}"/>
              </a:ext>
            </a:extLst>
          </p:cNvPr>
          <p:cNvSpPr>
            <a:spLocks noGrp="1"/>
          </p:cNvSpPr>
          <p:nvPr>
            <p:ph type="dgm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A20F36-CEC9-FD64-1401-463D598CC64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srgbClr val="0033A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CONFIDENTIAL INTERNAL ONLY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264855-E587-C6BD-D60B-6358505AAAB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B2843E-F4E9-8040-9919-BE7E29A4171B}" type="slidenum">
              <a:rPr kumimoji="0" lang="en-US" sz="900" b="1" i="0" u="none" strike="noStrike" kern="1200" cap="none" spc="0" normalizeH="0" baseline="0" noProof="0" smtClean="0">
                <a:ln>
                  <a:noFill/>
                </a:ln>
                <a:solidFill>
                  <a:srgbClr val="0033A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srgbClr val="0033A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F35E9D-103C-3E28-6F32-6D4AFA05374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As a Squad Member, I am</a:t>
            </a:r>
          </a:p>
          <a:p>
            <a:pPr lvl="1"/>
            <a:r>
              <a:rPr lang="en-US"/>
              <a:t>A team-player, responsible for delivering items on the backlog and for the delivery of the squad overall</a:t>
            </a:r>
          </a:p>
          <a:p>
            <a:pPr lvl="1"/>
            <a:r>
              <a:rPr lang="en-US"/>
              <a:t>Curious and innovative and passionate about customer experience and value</a:t>
            </a:r>
          </a:p>
          <a:p>
            <a:pPr lvl="1"/>
            <a:r>
              <a:rPr lang="en-US"/>
              <a:t>Empowered to be autonomous within clearly defined guardrails</a:t>
            </a:r>
          </a:p>
          <a:p>
            <a:pPr lvl="1"/>
            <a:r>
              <a:rPr lang="en-US"/>
              <a:t>Adaptable and flexible to changes in priorities</a:t>
            </a:r>
          </a:p>
          <a:p>
            <a:r>
              <a:rPr lang="en-US"/>
              <a:t>And, I am not</a:t>
            </a:r>
          </a:p>
          <a:p>
            <a:pPr lvl="1"/>
            <a:r>
              <a:rPr lang="en-US"/>
              <a:t>Building a hierarchy within the squad based on craft</a:t>
            </a:r>
          </a:p>
          <a:p>
            <a:pPr lvl="1"/>
            <a:r>
              <a:rPr lang="en-US"/>
              <a:t>Deciding on prioritised backlogs</a:t>
            </a:r>
          </a:p>
          <a:p>
            <a:pPr lvl="1"/>
            <a:r>
              <a:rPr lang="en-US"/>
              <a:t>Rejecting proposed solutions without offering alternatives</a:t>
            </a:r>
          </a:p>
          <a:p>
            <a:pPr lvl="1"/>
            <a:r>
              <a:rPr lang="en-US"/>
              <a:t>Avoiding giving feedback</a:t>
            </a:r>
          </a:p>
          <a:p>
            <a:pPr lvl="1"/>
            <a:r>
              <a:rPr lang="en-US"/>
              <a:t>Limiting my responsibilities to personal tasks only</a:t>
            </a:r>
          </a:p>
        </p:txBody>
      </p:sp>
      <p:sp>
        <p:nvSpPr>
          <p:cNvPr id="12" name="Text Placeholder 62">
            <a:extLst>
              <a:ext uri="{FF2B5EF4-FFF2-40B4-BE49-F238E27FC236}">
                <a16:creationId xmlns:a16="http://schemas.microsoft.com/office/drawing/2014/main" id="{898AAFF5-5AFA-C92F-73F2-EF2FF2AAD7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48881" y="1578283"/>
            <a:ext cx="2104507" cy="1483018"/>
          </a:xfrm>
        </p:spPr>
        <p:txBody>
          <a:bodyPr/>
          <a:lstStyle/>
          <a:p>
            <a:r>
              <a:rPr lang="en-US" sz="900"/>
              <a:t>A team player and specialist in your craft, jointly responsible for the delivery of your squad's purpose and goals aligned to the objectives of the Value Stream. </a:t>
            </a:r>
          </a:p>
          <a:p>
            <a:endParaRPr lang="en-US" sz="900"/>
          </a:p>
          <a:p>
            <a:r>
              <a:rPr lang="en-US" sz="900"/>
              <a:t>You are also a member of a Practice, Hub or Enabling team in your field of expertise (craft) where you’ll hone your skills though regular Practice-time.</a:t>
            </a:r>
          </a:p>
        </p:txBody>
      </p:sp>
      <p:sp>
        <p:nvSpPr>
          <p:cNvPr id="13" name="Text Placeholder 63">
            <a:extLst>
              <a:ext uri="{FF2B5EF4-FFF2-40B4-BE49-F238E27FC236}">
                <a16:creationId xmlns:a16="http://schemas.microsoft.com/office/drawing/2014/main" id="{C1B7A550-24BE-44CD-A59D-986DE03369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881" y="3479001"/>
            <a:ext cx="2114776" cy="2527130"/>
          </a:xfrm>
        </p:spPr>
        <p:txBody>
          <a:bodyPr/>
          <a:lstStyle/>
          <a:p>
            <a:r>
              <a:rPr lang="en-US" sz="900"/>
              <a:t>In the Value Streams people are organised into fully-dedicated, cross-functional squads, where we can collaborate, iterate and innovate faster and are empowered to make the decisions that will deliver on our purpose. </a:t>
            </a:r>
          </a:p>
          <a:p>
            <a:endParaRPr lang="en-US" sz="900"/>
          </a:p>
          <a:p>
            <a:r>
              <a:rPr lang="en-US" sz="900"/>
              <a:t>There are multiple squads within our Home and Business Value Streams.</a:t>
            </a:r>
          </a:p>
          <a:p>
            <a:endParaRPr lang="en-US" sz="900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14" name="Text Placeholder 64">
            <a:extLst>
              <a:ext uri="{FF2B5EF4-FFF2-40B4-BE49-F238E27FC236}">
                <a16:creationId xmlns:a16="http://schemas.microsoft.com/office/drawing/2014/main" id="{7804D48C-DCA6-6827-015D-64918A67B61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278373" y="1578282"/>
            <a:ext cx="2114776" cy="4427849"/>
          </a:xfrm>
        </p:spPr>
        <p:txBody>
          <a:bodyPr/>
          <a:lstStyle/>
          <a:p>
            <a:r>
              <a:rPr lang="en-US" sz="900"/>
              <a:t>Individual skills</a:t>
            </a:r>
          </a:p>
          <a:p>
            <a:pPr lvl="1"/>
            <a:r>
              <a:rPr lang="en-US" sz="900"/>
              <a:t>Passionate about your craft, delivering at the top of your game and learning everyday</a:t>
            </a:r>
          </a:p>
          <a:p>
            <a:pPr lvl="2"/>
            <a:r>
              <a:rPr lang="en-US" sz="900"/>
              <a:t>Strong communication and collaboration skills, able to challenge respectfully</a:t>
            </a:r>
          </a:p>
          <a:p>
            <a:pPr lvl="2"/>
            <a:r>
              <a:rPr lang="en-US" sz="900"/>
              <a:t>Effective stakeholder engagement</a:t>
            </a:r>
          </a:p>
          <a:p>
            <a:endParaRPr lang="en-US" sz="900"/>
          </a:p>
          <a:p>
            <a:r>
              <a:rPr lang="en-US" sz="900"/>
              <a:t>Mindset</a:t>
            </a:r>
          </a:p>
          <a:p>
            <a:pPr lvl="2"/>
            <a:r>
              <a:rPr lang="en-US" sz="900"/>
              <a:t>Open to new ideas and valuing every voice, with a desire to develop ideas together in a collaborative way</a:t>
            </a:r>
          </a:p>
          <a:p>
            <a:pPr lvl="2"/>
            <a:r>
              <a:rPr lang="en-US" sz="900"/>
              <a:t>Ability to create an atmosphere of trust, inclusion, curiosity and continuous learning</a:t>
            </a:r>
          </a:p>
          <a:p>
            <a:pPr lvl="2"/>
            <a:r>
              <a:rPr lang="en-NZ" sz="900" b="0"/>
              <a:t>Willing to learn and work outside of your area of expertise where required</a:t>
            </a:r>
            <a:endParaRPr lang="en-GB" sz="900" b="0">
              <a:sym typeface="NTR"/>
            </a:endParaRPr>
          </a:p>
          <a:p>
            <a:pPr lvl="2"/>
            <a:endParaRPr lang="en-US" sz="900"/>
          </a:p>
        </p:txBody>
      </p:sp>
      <p:sp>
        <p:nvSpPr>
          <p:cNvPr id="15" name="Text Placeholder 78">
            <a:extLst>
              <a:ext uri="{FF2B5EF4-FFF2-40B4-BE49-F238E27FC236}">
                <a16:creationId xmlns:a16="http://schemas.microsoft.com/office/drawing/2014/main" id="{CE30FA39-42FF-7D77-CA2D-7835D81F796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518134" y="1578283"/>
            <a:ext cx="2114776" cy="4427849"/>
          </a:xfrm>
        </p:spPr>
        <p:txBody>
          <a:bodyPr/>
          <a:lstStyle/>
          <a:p>
            <a:r>
              <a:rPr lang="en-US" sz="900"/>
              <a:t>Set your compass on customers</a:t>
            </a:r>
          </a:p>
          <a:p>
            <a:pPr lvl="2"/>
            <a:r>
              <a:rPr lang="en-US" sz="900"/>
              <a:t>Responsible for the achievement of squad goals and the delivery of quality outputs</a:t>
            </a:r>
          </a:p>
          <a:p>
            <a:pPr lvl="2"/>
            <a:r>
              <a:rPr lang="en-US" sz="900"/>
              <a:t>Build to learn with a ‘small, simple, now’ approach, gathering real time feedback from customers and stakeholders to enhance products and solve problems</a:t>
            </a:r>
          </a:p>
          <a:p>
            <a:pPr lvl="2"/>
            <a:r>
              <a:rPr lang="en-US" sz="900"/>
              <a:t>Develop working products that meet the ‘definition of done’</a:t>
            </a:r>
          </a:p>
          <a:p>
            <a:pPr lvl="2"/>
            <a:r>
              <a:rPr lang="en-US" sz="900"/>
              <a:t>Collaborate with Value Owners and your squad to resolve impediments</a:t>
            </a:r>
          </a:p>
          <a:p>
            <a:pPr lvl="2"/>
            <a:r>
              <a:rPr lang="en-US" sz="900"/>
              <a:t>Participate in squad and Practice events and assist in defining work practices, standards and frameworks that enable quality outputs</a:t>
            </a:r>
          </a:p>
          <a:p>
            <a:pPr marL="0" lvl="2" indent="0">
              <a:buNone/>
            </a:pPr>
            <a:endParaRPr lang="en-US" sz="900"/>
          </a:p>
          <a:p>
            <a:r>
              <a:rPr lang="en-US" sz="900"/>
              <a:t>Teamwork - Make people awesome</a:t>
            </a:r>
          </a:p>
          <a:p>
            <a:pPr lvl="2"/>
            <a:r>
              <a:rPr lang="en-US" sz="900"/>
              <a:t>Foster a growth mindset, encouraging your squad-mates to embrace challenges, persist through setbacks and treat every experience as an opportunity to learn</a:t>
            </a:r>
          </a:p>
          <a:p>
            <a:pPr lvl="2"/>
            <a:r>
              <a:rPr lang="en-US" sz="900"/>
              <a:t>Muck-in to assist the squad in whatever way is required</a:t>
            </a:r>
          </a:p>
          <a:p>
            <a:pPr lvl="2"/>
            <a:r>
              <a:rPr lang="en-US" sz="900"/>
              <a:t>Share learnings and support the upskilling of others</a:t>
            </a:r>
          </a:p>
          <a:p>
            <a:pPr marL="0" lvl="2" indent="0">
              <a:buNone/>
            </a:pPr>
            <a:endParaRPr lang="en-US" sz="900"/>
          </a:p>
          <a:p>
            <a:pPr marL="0" lvl="1" indent="0">
              <a:buNone/>
            </a:pPr>
            <a:endParaRPr lang="en-US" sz="900"/>
          </a:p>
        </p:txBody>
      </p:sp>
      <p:sp>
        <p:nvSpPr>
          <p:cNvPr id="50" name="SmartArt Placeholder 49">
            <a:extLst>
              <a:ext uri="{FF2B5EF4-FFF2-40B4-BE49-F238E27FC236}">
                <a16:creationId xmlns:a16="http://schemas.microsoft.com/office/drawing/2014/main" id="{07C22511-AED8-8277-752A-DC5485D38FDB}"/>
              </a:ext>
            </a:extLst>
          </p:cNvPr>
          <p:cNvSpPr>
            <a:spLocks noGrp="1"/>
          </p:cNvSpPr>
          <p:nvPr>
            <p:ph type="dgm" sz="quarter" idx="17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196285"/>
      </p:ext>
    </p:extLst>
  </p:cSld>
  <p:clrMapOvr>
    <a:masterClrMapping/>
  </p:clrMapOvr>
</p:sld>
</file>

<file path=ppt/theme/theme1.xml><?xml version="1.0" encoding="utf-8"?>
<a:theme xmlns:a="http://schemas.openxmlformats.org/drawingml/2006/main" name="EMPLOYEE RECRUITMENT DOCS">
  <a:themeElements>
    <a:clrScheme name="Merdain">
      <a:dk1>
        <a:srgbClr val="000000"/>
      </a:dk1>
      <a:lt1>
        <a:srgbClr val="FFFFFF"/>
      </a:lt1>
      <a:dk2>
        <a:srgbClr val="0033A1"/>
      </a:dk2>
      <a:lt2>
        <a:srgbClr val="EEF7FF"/>
      </a:lt2>
      <a:accent1>
        <a:srgbClr val="00382F"/>
      </a:accent1>
      <a:accent2>
        <a:srgbClr val="007860"/>
      </a:accent2>
      <a:accent3>
        <a:srgbClr val="00BE90"/>
      </a:accent3>
      <a:accent4>
        <a:srgbClr val="00EDB5"/>
      </a:accent4>
      <a:accent5>
        <a:srgbClr val="92FFE0"/>
      </a:accent5>
      <a:accent6>
        <a:srgbClr val="E7FFF8"/>
      </a:accent6>
      <a:hlink>
        <a:srgbClr val="B34E58"/>
      </a:hlink>
      <a:folHlink>
        <a:srgbClr val="B34E5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RDVitalRecord xmlns="43fbadee-b72b-4045-acd7-0c03f461bf4d" xsi:nil="true"/>
    <MRDBCMRecord xmlns="43fbadee-b72b-4045-acd7-0c03f461bf4d" xsi:nil="true"/>
    <c546e91aa6564c15aef34c91c5b0c21a xmlns="43fbadee-b72b-4045-acd7-0c03f461bf4d">
      <Terms xmlns="http://schemas.microsoft.com/office/infopath/2007/PartnerControls"/>
    </c546e91aa6564c15aef34c91c5b0c21a>
    <i8c66f2de545405b977af32a83307afd xmlns="43fbadee-b72b-4045-acd7-0c03f461bf4d">
      <Terms xmlns="http://schemas.microsoft.com/office/infopath/2007/PartnerControls"/>
    </i8c66f2de545405b977af32a83307afd>
    <lcf76f155ced4ddcb4097134ff3c332f xmlns="2a4cb269-9127-46d2-be0c-d19ba5ead4a0">
      <Terms xmlns="http://schemas.microsoft.com/office/infopath/2007/PartnerControls"/>
    </lcf76f155ced4ddcb4097134ff3c332f>
    <f979d0856e9c4c438724624e32b3a648 xmlns="43fbadee-b72b-4045-acd7-0c03f461bf4d">
      <Terms xmlns="http://schemas.microsoft.com/office/infopath/2007/PartnerControls"/>
    </f979d0856e9c4c438724624e32b3a648>
    <TaxCatchAll xmlns="43fbadee-b72b-4045-acd7-0c03f461bf4d" xsi:nil="true"/>
    <Organization xmlns="43fbadee-b72b-4045-acd7-0c03f461bf4d">Meridian</Organization>
    <g8c0420b21e146c6b4d6c6b6ee356f7a xmlns="43fbadee-b72b-4045-acd7-0c03f461bf4d">
      <Terms xmlns="http://schemas.microsoft.com/office/infopath/2007/PartnerControls"/>
    </g8c0420b21e146c6b4d6c6b6ee356f7a>
    <k0593309945c47a6b5db9b8b9e209feb xmlns="43fbadee-b72b-4045-acd7-0c03f461bf4d">
      <Terms xmlns="http://schemas.microsoft.com/office/infopath/2007/PartnerControls"/>
    </k0593309945c47a6b5db9b8b9e209feb>
    <Comments xmlns="http://schemas.microsoft.com/sharepoint/v3" xsi:nil="true"/>
  </documentManagement>
</p:properties>
</file>

<file path=customXml/item2.xml><?xml version="1.0" encoding="utf-8"?>
<?mso-contentType ?>
<spe:Receivers xmlns:spe="http://schemas.microsoft.com/sharepoint/events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Meridian Document" ma:contentTypeID="0x010100F0B45D70E02D64489CC518ECCACEDC180100CE2619C5F1D2F34FA99808E03699FCBD" ma:contentTypeVersion="219" ma:contentTypeDescription="Create a new document." ma:contentTypeScope="" ma:versionID="786038284e4ef4141d6e6e52366c939a">
  <xsd:schema xmlns:xsd="http://www.w3.org/2001/XMLSchema" xmlns:xs="http://www.w3.org/2001/XMLSchema" xmlns:p="http://schemas.microsoft.com/office/2006/metadata/properties" xmlns:ns1="http://schemas.microsoft.com/sharepoint/v3" xmlns:ns2="43fbadee-b72b-4045-acd7-0c03f461bf4d" xmlns:ns3="2a4cb269-9127-46d2-be0c-d19ba5ead4a0" targetNamespace="http://schemas.microsoft.com/office/2006/metadata/properties" ma:root="true" ma:fieldsID="eff1cc1622c44b6b14b53c425a5c41ce" ns1:_="" ns2:_="" ns3:_="">
    <xsd:import namespace="http://schemas.microsoft.com/sharepoint/v3"/>
    <xsd:import namespace="43fbadee-b72b-4045-acd7-0c03f461bf4d"/>
    <xsd:import namespace="2a4cb269-9127-46d2-be0c-d19ba5ead4a0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g8c0420b21e146c6b4d6c6b6ee356f7a" minOccurs="0"/>
                <xsd:element ref="ns2:TaxCatchAll" minOccurs="0"/>
                <xsd:element ref="ns2:TaxCatchAllLabel" minOccurs="0"/>
                <xsd:element ref="ns2:k0593309945c47a6b5db9b8b9e209feb" minOccurs="0"/>
                <xsd:element ref="ns2:f979d0856e9c4c438724624e32b3a648" minOccurs="0"/>
                <xsd:element ref="ns2:i8c66f2de545405b977af32a83307afd" minOccurs="0"/>
                <xsd:element ref="ns2:c546e91aa6564c15aef34c91c5b0c21a" minOccurs="0"/>
                <xsd:element ref="ns2:MRDVitalRecord" minOccurs="0"/>
                <xsd:element ref="ns2:MRDBCMRecord" minOccurs="0"/>
                <xsd:element ref="ns1:Comments" minOccurs="0"/>
                <xsd:element ref="ns2:SharedWithUsers" minOccurs="0"/>
                <xsd:element ref="ns2:SharedWithDetails" minOccurs="0"/>
                <xsd:element ref="ns2:Organization" minOccurs="0"/>
                <xsd:element ref="ns3:MediaServiceAutoKeyPoints" minOccurs="0"/>
                <xsd:element ref="ns3:MediaServiceKeyPoints" minOccurs="0"/>
                <xsd:element ref="ns3:MediaServiceObjectDetectorVersions" minOccurs="0"/>
                <xsd:element ref="ns3:MediaServiceSearchProperties" minOccurs="0"/>
                <xsd:element ref="ns3:lcf76f155ced4ddcb4097134ff3c332f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Comments" ma:index="25" nillable="true" ma:displayName="Comments" ma:internalName="Comments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fbadee-b72b-4045-acd7-0c03f461bf4d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g8c0420b21e146c6b4d6c6b6ee356f7a" ma:index="11" nillable="true" ma:taxonomy="true" ma:internalName="g8c0420b21e146c6b4d6c6b6ee356f7a" ma:taxonomyFieldName="MRDBusinessFunction" ma:displayName="Business Function" ma:fieldId="{08c0420b-21e1-46c6-b4d6-c6b6ee356f7a}" ma:sspId="441f4d4e-d57f-4cf8-8d8c-5728bde0858f" ma:termSetId="8b7bc0b3-4f4b-438f-a837-8738029b124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2" nillable="true" ma:displayName="Taxonomy Catch All Column" ma:hidden="true" ma:list="{0dec64c1-0cfb-4274-908c-32670cc62f88}" ma:internalName="TaxCatchAll" ma:showField="CatchAllData" ma:web="43fbadee-b72b-4045-acd7-0c03f461bf4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3" nillable="true" ma:displayName="Taxonomy Catch All Column1" ma:hidden="true" ma:list="{0dec64c1-0cfb-4274-908c-32670cc62f88}" ma:internalName="TaxCatchAllLabel" ma:readOnly="true" ma:showField="CatchAllDataLabel" ma:web="43fbadee-b72b-4045-acd7-0c03f461bf4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k0593309945c47a6b5db9b8b9e209feb" ma:index="15" nillable="true" ma:taxonomy="true" ma:internalName="k0593309945c47a6b5db9b8b9e209feb" ma:taxonomyFieldName="MRDSecurityClassification" ma:displayName="Security Classification" ma:fieldId="{40593309-945c-47a6-b5db-9b8b9e209feb}" ma:sspId="441f4d4e-d57f-4cf8-8d8c-5728bde0858f" ma:termSetId="db094ac6-3d11-4458-b28c-3943149bbee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979d0856e9c4c438724624e32b3a648" ma:index="17" nillable="true" ma:taxonomy="true" ma:internalName="f979d0856e9c4c438724624e32b3a648" ma:taxonomyFieldName="MRDDocumentStatus" ma:displayName="Document Status" ma:fieldId="{f979d085-6e9c-4c43-8724-624e32b3a648}" ma:sspId="441f4d4e-d57f-4cf8-8d8c-5728bde0858f" ma:termSetId="e99df16e-bb88-43ea-9c10-21a24d391b4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8c66f2de545405b977af32a83307afd" ma:index="19" nillable="true" ma:taxonomy="true" ma:internalName="i8c66f2de545405b977af32a83307afd" ma:taxonomyFieldName="MRDDocumentType" ma:displayName="Document Type" ma:fieldId="{28c66f2d-e545-405b-977a-f32a83307afd}" ma:sspId="441f4d4e-d57f-4cf8-8d8c-5728bde0858f" ma:termSetId="9c92a617-3b42-4a6a-83d5-84398a58e80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546e91aa6564c15aef34c91c5b0c21a" ma:index="21" nillable="true" ma:taxonomy="true" ma:internalName="c546e91aa6564c15aef34c91c5b0c21a" ma:taxonomyFieldName="MRDFinancialYear" ma:displayName="Financial Year" ma:fieldId="{c546e91a-a656-4c15-aef3-4c91c5b0c21a}" ma:sspId="441f4d4e-d57f-4cf8-8d8c-5728bde0858f" ma:termSetId="a94f2a13-3a14-441c-9b19-b3a797d7169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RDVitalRecord" ma:index="23" nillable="true" ma:displayName="Vital Record" ma:internalName="MRDVitalRecord">
      <xsd:simpleType>
        <xsd:restriction base="dms:Boolean"/>
      </xsd:simpleType>
    </xsd:element>
    <xsd:element name="MRDBCMRecord" ma:index="24" nillable="true" ma:displayName="BCM Record" ma:internalName="MRDBCMRecord">
      <xsd:simpleType>
        <xsd:restriction base="dms:Boolean"/>
      </xsd:simpleType>
    </xsd:element>
    <xsd:element name="SharedWithUsers" ma:index="2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Organization" ma:index="28" nillable="true" ma:displayName="Organization" ma:default="Meridian" ma:format="Dropdown" ma:internalName="Organization">
      <xsd:simpleType>
        <xsd:restriction base="dms:Choice">
          <xsd:enumeration value="Meridian"/>
          <xsd:enumeration value="Subsidiary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4cb269-9127-46d2-be0c-d19ba5ead4a0" elementFormDefault="qualified">
    <xsd:import namespace="http://schemas.microsoft.com/office/2006/documentManagement/types"/>
    <xsd:import namespace="http://schemas.microsoft.com/office/infopath/2007/PartnerControls"/>
    <xsd:element name="MediaServiceAutoKeyPoints" ma:index="2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3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34" nillable="true" ma:taxonomy="true" ma:internalName="lcf76f155ced4ddcb4097134ff3c332f" ma:taxonomyFieldName="MediaServiceImageTags" ma:displayName="Image Tags" ma:readOnly="false" ma:fieldId="{5cf76f15-5ced-4ddc-b409-7134ff3c332f}" ma:taxonomyMulti="true" ma:sspId="441f4d4e-d57f-4cf8-8d8c-5728bde0858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3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3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9219620-342D-4411-9BB0-591A88B52E02}">
  <ds:schemaRefs>
    <ds:schemaRef ds:uri="http://schemas.microsoft.com/office/2006/documentManagement/types"/>
    <ds:schemaRef ds:uri="http://purl.org/dc/elements/1.1/"/>
    <ds:schemaRef ds:uri="2a4cb269-9127-46d2-be0c-d19ba5ead4a0"/>
    <ds:schemaRef ds:uri="http://schemas.microsoft.com/office/2006/metadata/properties"/>
    <ds:schemaRef ds:uri="http://www.w3.org/XML/1998/namespace"/>
    <ds:schemaRef ds:uri="http://purl.org/dc/terms/"/>
    <ds:schemaRef ds:uri="http://schemas.microsoft.com/sharepoint/v3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43fbadee-b72b-4045-acd7-0c03f461bf4d"/>
  </ds:schemaRefs>
</ds:datastoreItem>
</file>

<file path=customXml/itemProps2.xml><?xml version="1.0" encoding="utf-8"?>
<ds:datastoreItem xmlns:ds="http://schemas.openxmlformats.org/officeDocument/2006/customXml" ds:itemID="{A1EFF270-9ED1-4201-836C-4F03F731CA9F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0138D0DC-4D58-4AB7-B3F5-EC86C14EB21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3fbadee-b72b-4045-acd7-0c03f461bf4d"/>
    <ds:schemaRef ds:uri="2a4cb269-9127-46d2-be0c-d19ba5ead4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8A722E8A-60F4-428C-8796-4E3AF8FAAFD9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e6cf3f80-614d-4939-895c-3d5287c0f245}" enabled="0" method="" siteId="{e6cf3f80-614d-4939-895c-3d5287c0f24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90</TotalTime>
  <Words>889</Words>
  <Application>Microsoft Office PowerPoint</Application>
  <PresentationFormat>Widescreen</PresentationFormat>
  <Paragraphs>102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Arial</vt:lpstr>
      <vt:lpstr>Calibri</vt:lpstr>
      <vt:lpstr>NTR</vt:lpstr>
      <vt:lpstr>EMPLOYEE RECRUITMENT DOCS</vt:lpstr>
      <vt:lpstr>Senior CX Designer</vt:lpstr>
      <vt:lpstr>Squad Member / Practice Member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Emma Breakspeare</dc:creator>
  <cp:lastModifiedBy>Lauren Kereopa</cp:lastModifiedBy>
  <cp:revision>4</cp:revision>
  <dcterms:created xsi:type="dcterms:W3CDTF">2024-10-17T23:17:24Z</dcterms:created>
  <dcterms:modified xsi:type="dcterms:W3CDTF">2026-10-01T23:07:32Z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0x010100F0B45D70E02D64489CC518ECCACEDC180100CE2619C5F1D2F34FA99808E03699FCBD</vt:lpwstr>
  </property>
</Properties>
</file>