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8"/>
  </p:notes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72CB0B-B9CD-244A-D4AB-A2E56B79FE08}" name="Lee Millen" initials="LM" userId="S::Lee.Millen@meridianenergy.co.nz::028f03ff-dae3-4ec3-8bd6-1b957bb189b5" providerId="AD"/>
  <p188:author id="{4EA3A177-2987-BE95-92A3-12A18A3CED78}" name="Ryan Kuggeleijn" initials="RK" userId="S::ryan.kuggeleijn@meridianenergy.co.nz::f8ad0ec1-f813-4e2a-a261-6e55fa7453d8" providerId="AD"/>
  <p188:author id="{5B26568D-B747-E7EA-89D8-912F88497255}" name="Rebecca Taylor" initials="RT" userId="S::rebecca.taylor@meridianenergy.co.nz::83af7705-a63c-4609-b395-024e3d4d97f8" providerId="AD"/>
  <p188:author id="{1FA827A8-F426-1FA6-CCE6-8CB16C9D79A0}" name="Amanda Jarvie" initials="AJ" userId="S::amanda_doubleo.nz#ext#@meridianenergy.onmicrosoft.com::bf91b94f-42ed-4531-9699-c3f09a3d04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91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3EAE0-5227-45C6-A9FD-12DE7020666A}" type="datetimeFigureOut">
              <a:rPr lang="en-NZ" smtClean="0"/>
              <a:t>22/05/2026</a:t>
            </a:fld>
            <a:endParaRPr lang="en-NZ"/>
          </a:p>
        </p:txBody>
      </p:sp>
      <p:sp>
        <p:nvSpPr>
          <p:cNvPr id="4" name="Slide Image Placeholder 3"/>
          <p:cNvSpPr>
            <a:spLocks noGrp="1" noRot="1" noChangeAspect="1"/>
          </p:cNvSpPr>
          <p:nvPr>
            <p:ph type="sldImg" idx="2"/>
          </p:nvPr>
        </p:nvSpPr>
        <p:spPr>
          <a:xfrm>
            <a:off x="1252538" y="1143000"/>
            <a:ext cx="43529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48633-9178-4410-BD32-D8ABB9F2B6E9}" type="slidenum">
              <a:rPr lang="en-NZ" smtClean="0"/>
              <a:t>‹#›</a:t>
            </a:fld>
            <a:endParaRPr lang="en-NZ"/>
          </a:p>
        </p:txBody>
      </p:sp>
    </p:spTree>
    <p:extLst>
      <p:ext uri="{BB962C8B-B14F-4D97-AF65-F5344CB8AC3E}">
        <p14:creationId xmlns:p14="http://schemas.microsoft.com/office/powerpoint/2010/main" val="17537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Subtitle 2">
            <a:extLst>
              <a:ext uri="{FF2B5EF4-FFF2-40B4-BE49-F238E27FC236}">
                <a16:creationId xmlns:a16="http://schemas.microsoft.com/office/drawing/2014/main" id="{46A8C951-DB69-92B5-FA99-D96A067A8DFA}"/>
              </a:ext>
            </a:extLst>
          </p:cNvPr>
          <p:cNvSpPr>
            <a:spLocks noGrp="1"/>
          </p:cNvSpPr>
          <p:nvPr>
            <p:ph type="subTitle" idx="1" hasCustomPrompt="1"/>
          </p:nvPr>
        </p:nvSpPr>
        <p:spPr>
          <a:xfrm>
            <a:off x="332382" y="5658034"/>
            <a:ext cx="9301388" cy="271549"/>
          </a:xfrm>
        </p:spPr>
        <p:txBody>
          <a:bodyPr wrap="square">
            <a:spAutoFit/>
          </a:bodyPr>
          <a:lstStyle>
            <a:lvl1pPr marL="0" indent="0" algn="l">
              <a:buNone/>
              <a:defRPr sz="1752" b="1" i="0">
                <a:solidFill>
                  <a:schemeClr val="accent4"/>
                </a:solidFill>
                <a:latin typeface="Arial Black" panose="020B0604020202020204" pitchFamily="34" charset="0"/>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PRESENTATION TITLE</a:t>
            </a:r>
            <a:endParaRPr lang="en-US"/>
          </a:p>
        </p:txBody>
      </p:sp>
      <p:sp>
        <p:nvSpPr>
          <p:cNvPr id="44" name="Text Placeholder 9">
            <a:extLst>
              <a:ext uri="{FF2B5EF4-FFF2-40B4-BE49-F238E27FC236}">
                <a16:creationId xmlns:a16="http://schemas.microsoft.com/office/drawing/2014/main" id="{098DC3D0-2DA9-5CEB-484B-AF630AAD8C64}"/>
              </a:ext>
            </a:extLst>
          </p:cNvPr>
          <p:cNvSpPr>
            <a:spLocks noGrp="1"/>
          </p:cNvSpPr>
          <p:nvPr>
            <p:ph type="body" sz="quarter" idx="13" hasCustomPrompt="1"/>
          </p:nvPr>
        </p:nvSpPr>
        <p:spPr>
          <a:xfrm>
            <a:off x="332382" y="6012667"/>
            <a:ext cx="9308231" cy="162032"/>
          </a:xfrm>
        </p:spPr>
        <p:txBody>
          <a:bodyPr wrap="square">
            <a:spAutoFit/>
          </a:bodyPr>
          <a:lstStyle>
            <a:lvl1pPr>
              <a:defRPr sz="1051" b="0" i="0">
                <a:solidFill>
                  <a:schemeClr val="accent4"/>
                </a:solidFill>
                <a:latin typeface="Consolas" panose="020B0609020204030204" pitchFamily="49" charset="0"/>
              </a:defRPr>
            </a:lvl1pPr>
            <a:lvl2pPr>
              <a:defRPr sz="701"/>
            </a:lvl2pPr>
            <a:lvl3pPr>
              <a:defRPr sz="701"/>
            </a:lvl3pPr>
            <a:lvl4pPr>
              <a:defRPr sz="701"/>
            </a:lvl4pPr>
            <a:lvl5pPr>
              <a:defRPr sz="701"/>
            </a:lvl5pPr>
          </a:lstStyle>
          <a:p>
            <a:pPr lvl="0"/>
            <a:r>
              <a:rPr lang="en-GB"/>
              <a:t>SUPPORTING INFORMATION</a:t>
            </a:r>
            <a:endParaRPr lang="en-US"/>
          </a:p>
        </p:txBody>
      </p:sp>
      <p:sp>
        <p:nvSpPr>
          <p:cNvPr id="45" name="Text Placeholder 9">
            <a:extLst>
              <a:ext uri="{FF2B5EF4-FFF2-40B4-BE49-F238E27FC236}">
                <a16:creationId xmlns:a16="http://schemas.microsoft.com/office/drawing/2014/main" id="{0BEC6F30-A921-EFA1-5933-D3340F9D512B}"/>
              </a:ext>
            </a:extLst>
          </p:cNvPr>
          <p:cNvSpPr>
            <a:spLocks noGrp="1"/>
          </p:cNvSpPr>
          <p:nvPr>
            <p:ph type="body" sz="quarter" idx="14" hasCustomPrompt="1"/>
          </p:nvPr>
        </p:nvSpPr>
        <p:spPr>
          <a:xfrm>
            <a:off x="332382" y="6770030"/>
            <a:ext cx="9308231" cy="162032"/>
          </a:xfrm>
        </p:spPr>
        <p:txBody>
          <a:bodyPr wrap="square">
            <a:spAutoFit/>
          </a:bodyPr>
          <a:lstStyle>
            <a:lvl1pPr>
              <a:defRPr sz="1051" b="0" i="0">
                <a:solidFill>
                  <a:schemeClr val="accent4"/>
                </a:solidFill>
                <a:latin typeface="Consolas" panose="020B0609020204030204" pitchFamily="49" charset="0"/>
              </a:defRPr>
            </a:lvl1pPr>
            <a:lvl2pPr>
              <a:defRPr sz="701"/>
            </a:lvl2pPr>
            <a:lvl3pPr>
              <a:defRPr sz="701"/>
            </a:lvl3pPr>
            <a:lvl4pPr>
              <a:defRPr sz="701"/>
            </a:lvl4pPr>
            <a:lvl5pPr>
              <a:defRPr sz="701"/>
            </a:lvl5pPr>
          </a:lstStyle>
          <a:p>
            <a:pPr lvl="0"/>
            <a:r>
              <a:rPr lang="en-GB"/>
              <a:t>SPEAKER NAMES</a:t>
            </a:r>
            <a:endParaRPr lang="en-US"/>
          </a:p>
        </p:txBody>
      </p:sp>
      <p:sp>
        <p:nvSpPr>
          <p:cNvPr id="46" name="Text Placeholder 9">
            <a:extLst>
              <a:ext uri="{FF2B5EF4-FFF2-40B4-BE49-F238E27FC236}">
                <a16:creationId xmlns:a16="http://schemas.microsoft.com/office/drawing/2014/main" id="{0FD4A8CD-BE67-0931-AB19-61D680C0FD5D}"/>
              </a:ext>
            </a:extLst>
          </p:cNvPr>
          <p:cNvSpPr>
            <a:spLocks noGrp="1"/>
          </p:cNvSpPr>
          <p:nvPr>
            <p:ph type="body" sz="quarter" idx="15" hasCustomPrompt="1"/>
          </p:nvPr>
        </p:nvSpPr>
        <p:spPr>
          <a:xfrm>
            <a:off x="332382" y="6419531"/>
            <a:ext cx="9308231" cy="271549"/>
          </a:xfrm>
        </p:spPr>
        <p:txBody>
          <a:bodyPr wrap="square">
            <a:spAutoFit/>
          </a:bodyPr>
          <a:lstStyle>
            <a:lvl1pPr>
              <a:defRPr lang="en-US" sz="1752" b="1" i="0" kern="1200" dirty="0">
                <a:solidFill>
                  <a:schemeClr val="accent4"/>
                </a:solidFill>
                <a:latin typeface="Arial Black" panose="020B0604020202020204" pitchFamily="34" charset="0"/>
                <a:ea typeface="+mn-ea"/>
                <a:cs typeface="+mn-cs"/>
              </a:defRPr>
            </a:lvl1pPr>
            <a:lvl2pPr>
              <a:defRPr sz="701"/>
            </a:lvl2pPr>
            <a:lvl3pPr>
              <a:defRPr sz="701"/>
            </a:lvl3pPr>
            <a:lvl4pPr>
              <a:defRPr sz="701"/>
            </a:lvl4pPr>
            <a:lvl5pPr>
              <a:defRPr sz="701"/>
            </a:lvl5pPr>
          </a:lstStyle>
          <a:p>
            <a:pPr lvl="0"/>
            <a:r>
              <a:rPr lang="en-GB"/>
              <a:t>TRIBE MEMBERS</a:t>
            </a:r>
            <a:endParaRPr lang="en-US"/>
          </a:p>
        </p:txBody>
      </p:sp>
      <p:cxnSp>
        <p:nvCxnSpPr>
          <p:cNvPr id="47" name="Straight Connector 46">
            <a:extLst>
              <a:ext uri="{FF2B5EF4-FFF2-40B4-BE49-F238E27FC236}">
                <a16:creationId xmlns:a16="http://schemas.microsoft.com/office/drawing/2014/main" id="{5A115C1B-52EE-D9D9-C693-B4E4CD3ECB6F}"/>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8" name="Freeform 47">
            <a:extLst>
              <a:ext uri="{FF2B5EF4-FFF2-40B4-BE49-F238E27FC236}">
                <a16:creationId xmlns:a16="http://schemas.microsoft.com/office/drawing/2014/main" id="{9130CF6B-B4EA-1F7E-937B-B10314A89D24}"/>
              </a:ext>
            </a:extLst>
          </p:cNvPr>
          <p:cNvSpPr/>
          <p:nvPr userDrawn="1"/>
        </p:nvSpPr>
        <p:spPr>
          <a:xfrm>
            <a:off x="9890845" y="6431666"/>
            <a:ext cx="456459" cy="574669"/>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solidFill>
                <a:schemeClr val="accent4"/>
              </a:solidFill>
              <a:latin typeface="Arial" panose="020B0604020202020204" pitchFamily="34" charset="0"/>
            </a:endParaRPr>
          </a:p>
        </p:txBody>
      </p:sp>
      <p:cxnSp>
        <p:nvCxnSpPr>
          <p:cNvPr id="49" name="Straight Connector 48">
            <a:extLst>
              <a:ext uri="{FF2B5EF4-FFF2-40B4-BE49-F238E27FC236}">
                <a16:creationId xmlns:a16="http://schemas.microsoft.com/office/drawing/2014/main" id="{6A3DD307-26EF-2940-A88E-170CE3745ECA}"/>
              </a:ext>
            </a:extLst>
          </p:cNvPr>
          <p:cNvCxnSpPr/>
          <p:nvPr userDrawn="1"/>
        </p:nvCxnSpPr>
        <p:spPr>
          <a:xfrm>
            <a:off x="325428" y="6314205"/>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8D98525-6A57-2C1E-3F8B-79151D3BC95F}"/>
              </a:ext>
            </a:extLst>
          </p:cNvPr>
          <p:cNvCxnSpPr/>
          <p:nvPr userDrawn="1"/>
        </p:nvCxnSpPr>
        <p:spPr>
          <a:xfrm>
            <a:off x="325428" y="5567497"/>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2074A73-86C4-DC4F-A928-DD53C2765B03}"/>
              </a:ext>
            </a:extLst>
          </p:cNvPr>
          <p:cNvCxnSpPr>
            <a:cxnSpLocks/>
          </p:cNvCxnSpPr>
          <p:nvPr userDrawn="1"/>
        </p:nvCxnSpPr>
        <p:spPr>
          <a:xfrm flipV="1">
            <a:off x="9726112" y="5567497"/>
            <a:ext cx="0" cy="157638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2" name="Date Placeholder 22">
            <a:extLst>
              <a:ext uri="{FF2B5EF4-FFF2-40B4-BE49-F238E27FC236}">
                <a16:creationId xmlns:a16="http://schemas.microsoft.com/office/drawing/2014/main" id="{CCF422A5-B4C4-633B-AC0A-073EEAD80CB6}"/>
              </a:ext>
            </a:extLst>
          </p:cNvPr>
          <p:cNvSpPr>
            <a:spLocks noGrp="1"/>
          </p:cNvSpPr>
          <p:nvPr>
            <p:ph type="dt" sz="half" idx="2"/>
          </p:nvPr>
        </p:nvSpPr>
        <p:spPr>
          <a:xfrm>
            <a:off x="9818456" y="5711525"/>
            <a:ext cx="534034" cy="455509"/>
          </a:xfrm>
          <a:prstGeom prst="rect">
            <a:avLst/>
          </a:prstGeom>
        </p:spPr>
        <p:txBody>
          <a:bodyPr vert="horz" lIns="0" tIns="0" rIns="0" bIns="0" rtlCol="0" anchor="ctr">
            <a:spAutoFit/>
          </a:bodyPr>
          <a:lstStyle>
            <a:lvl1pPr algn="r">
              <a:lnSpc>
                <a:spcPct val="80000"/>
              </a:lnSpc>
              <a:defRPr sz="1226" b="0" i="0">
                <a:solidFill>
                  <a:schemeClr val="accent4"/>
                </a:solidFill>
                <a:latin typeface="Consolas" panose="020B0609020204030204" pitchFamily="49" charset="0"/>
              </a:defRPr>
            </a:lvl1pPr>
          </a:lstStyle>
          <a:p>
            <a:r>
              <a:rPr lang="en-GB"/>
              <a:t>13
FEB
2024</a:t>
            </a:r>
            <a:endParaRPr lang="en-US"/>
          </a:p>
        </p:txBody>
      </p:sp>
      <p:sp>
        <p:nvSpPr>
          <p:cNvPr id="2" name="Rectangle 1">
            <a:extLst>
              <a:ext uri="{FF2B5EF4-FFF2-40B4-BE49-F238E27FC236}">
                <a16:creationId xmlns:a16="http://schemas.microsoft.com/office/drawing/2014/main" id="{14506441-0340-D69C-C2A4-8EA4A10D7336}"/>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grpSp>
        <p:nvGrpSpPr>
          <p:cNvPr id="3" name="Group 2">
            <a:extLst>
              <a:ext uri="{FF2B5EF4-FFF2-40B4-BE49-F238E27FC236}">
                <a16:creationId xmlns:a16="http://schemas.microsoft.com/office/drawing/2014/main" id="{6D1FAD47-0E07-DC99-0802-D508A79DC84B}"/>
              </a:ext>
            </a:extLst>
          </p:cNvPr>
          <p:cNvGrpSpPr>
            <a:grpSpLocks noChangeAspect="1"/>
          </p:cNvGrpSpPr>
          <p:nvPr userDrawn="1"/>
        </p:nvGrpSpPr>
        <p:grpSpPr>
          <a:xfrm>
            <a:off x="325428" y="3568078"/>
            <a:ext cx="10021875" cy="1738418"/>
            <a:chOff x="1849154" y="-979852"/>
            <a:chExt cx="5061948" cy="696796"/>
          </a:xfrm>
          <a:solidFill>
            <a:schemeClr val="accent4"/>
          </a:solidFill>
        </p:grpSpPr>
        <p:sp>
          <p:nvSpPr>
            <p:cNvPr id="4" name="Freeform 3">
              <a:extLst>
                <a:ext uri="{FF2B5EF4-FFF2-40B4-BE49-F238E27FC236}">
                  <a16:creationId xmlns:a16="http://schemas.microsoft.com/office/drawing/2014/main" id="{6BD0CB54-8E63-B54E-AD9D-5931A24E5D02}"/>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 name="Freeform 4">
              <a:extLst>
                <a:ext uri="{FF2B5EF4-FFF2-40B4-BE49-F238E27FC236}">
                  <a16:creationId xmlns:a16="http://schemas.microsoft.com/office/drawing/2014/main" id="{76931631-F68E-E2EE-54DA-B6E83B52E08F}"/>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6" name="Freeform 5">
              <a:extLst>
                <a:ext uri="{FF2B5EF4-FFF2-40B4-BE49-F238E27FC236}">
                  <a16:creationId xmlns:a16="http://schemas.microsoft.com/office/drawing/2014/main" id="{DA2A8ECB-ECB0-BD99-ABD6-45ED8AA22076}"/>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7" name="Freeform 6">
              <a:extLst>
                <a:ext uri="{FF2B5EF4-FFF2-40B4-BE49-F238E27FC236}">
                  <a16:creationId xmlns:a16="http://schemas.microsoft.com/office/drawing/2014/main" id="{5816808D-E50B-5362-CBF7-08439F541F61}"/>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8" name="Freeform 7">
              <a:extLst>
                <a:ext uri="{FF2B5EF4-FFF2-40B4-BE49-F238E27FC236}">
                  <a16:creationId xmlns:a16="http://schemas.microsoft.com/office/drawing/2014/main" id="{2F1EA697-E753-1B6E-E544-C5DE11465B25}"/>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9" name="Freeform 8">
              <a:extLst>
                <a:ext uri="{FF2B5EF4-FFF2-40B4-BE49-F238E27FC236}">
                  <a16:creationId xmlns:a16="http://schemas.microsoft.com/office/drawing/2014/main" id="{3CFF4D0F-7681-CE58-7B85-DE87395A3301}"/>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0" name="Freeform 9">
              <a:extLst>
                <a:ext uri="{FF2B5EF4-FFF2-40B4-BE49-F238E27FC236}">
                  <a16:creationId xmlns:a16="http://schemas.microsoft.com/office/drawing/2014/main" id="{DC800001-B06C-88E9-3CB5-BF8220E7669C}"/>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1" name="Freeform 10">
              <a:extLst>
                <a:ext uri="{FF2B5EF4-FFF2-40B4-BE49-F238E27FC236}">
                  <a16:creationId xmlns:a16="http://schemas.microsoft.com/office/drawing/2014/main" id="{5CFA25A8-83FD-D076-BA07-9275513A792A}"/>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34900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271C64-1DCA-2175-31EF-8EEF89A820E3}"/>
              </a:ext>
            </a:extLst>
          </p:cNvPr>
          <p:cNvSpPr>
            <a:spLocks noGrp="1"/>
          </p:cNvSpPr>
          <p:nvPr>
            <p:ph type="subTitle" idx="1" hasCustomPrompt="1"/>
          </p:nvPr>
        </p:nvSpPr>
        <p:spPr>
          <a:xfrm>
            <a:off x="332382" y="5658034"/>
            <a:ext cx="9301388" cy="271549"/>
          </a:xfrm>
        </p:spPr>
        <p:txBody>
          <a:bodyPr wrap="square">
            <a:spAutoFit/>
          </a:bodyPr>
          <a:lstStyle>
            <a:lvl1pPr marL="0" indent="0" algn="l">
              <a:buNone/>
              <a:defRPr sz="1752" b="1" i="0">
                <a:solidFill>
                  <a:schemeClr val="bg1"/>
                </a:solidFill>
                <a:latin typeface="Arial Black" panose="020B0604020202020204" pitchFamily="34" charset="0"/>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PRESENTATION TITLE</a:t>
            </a:r>
            <a:endParaRPr lang="en-US"/>
          </a:p>
        </p:txBody>
      </p:sp>
      <p:sp>
        <p:nvSpPr>
          <p:cNvPr id="10" name="Text Placeholder 9">
            <a:extLst>
              <a:ext uri="{FF2B5EF4-FFF2-40B4-BE49-F238E27FC236}">
                <a16:creationId xmlns:a16="http://schemas.microsoft.com/office/drawing/2014/main" id="{72063E5A-E6C4-32F8-2541-0F7D48B1E435}"/>
              </a:ext>
            </a:extLst>
          </p:cNvPr>
          <p:cNvSpPr>
            <a:spLocks noGrp="1"/>
          </p:cNvSpPr>
          <p:nvPr>
            <p:ph type="body" sz="quarter" idx="13" hasCustomPrompt="1"/>
          </p:nvPr>
        </p:nvSpPr>
        <p:spPr>
          <a:xfrm>
            <a:off x="332382" y="6012667"/>
            <a:ext cx="9308231" cy="162032"/>
          </a:xfrm>
        </p:spPr>
        <p:txBody>
          <a:bodyPr wrap="square">
            <a:spAutoFit/>
          </a:bodyPr>
          <a:lstStyle>
            <a:lvl1pPr>
              <a:defRPr sz="1051" b="0" i="0">
                <a:solidFill>
                  <a:schemeClr val="bg1"/>
                </a:solidFill>
                <a:latin typeface="Consolas" panose="020B0609020204030204" pitchFamily="49" charset="0"/>
              </a:defRPr>
            </a:lvl1pPr>
            <a:lvl2pPr>
              <a:defRPr sz="701"/>
            </a:lvl2pPr>
            <a:lvl3pPr>
              <a:defRPr sz="701"/>
            </a:lvl3pPr>
            <a:lvl4pPr>
              <a:defRPr sz="701"/>
            </a:lvl4pPr>
            <a:lvl5pPr>
              <a:defRPr sz="701"/>
            </a:lvl5pPr>
          </a:lstStyle>
          <a:p>
            <a:pPr lvl="0"/>
            <a:r>
              <a:rPr lang="en-GB"/>
              <a:t>SUPPORTING INFORMATION</a:t>
            </a:r>
            <a:endParaRPr lang="en-US"/>
          </a:p>
        </p:txBody>
      </p:sp>
      <p:sp>
        <p:nvSpPr>
          <p:cNvPr id="12" name="Text Placeholder 9">
            <a:extLst>
              <a:ext uri="{FF2B5EF4-FFF2-40B4-BE49-F238E27FC236}">
                <a16:creationId xmlns:a16="http://schemas.microsoft.com/office/drawing/2014/main" id="{92220929-DF65-924B-46A5-38E3CD182A3E}"/>
              </a:ext>
            </a:extLst>
          </p:cNvPr>
          <p:cNvSpPr>
            <a:spLocks noGrp="1"/>
          </p:cNvSpPr>
          <p:nvPr>
            <p:ph type="body" sz="quarter" idx="14" hasCustomPrompt="1"/>
          </p:nvPr>
        </p:nvSpPr>
        <p:spPr>
          <a:xfrm>
            <a:off x="332382" y="6770030"/>
            <a:ext cx="9308231" cy="162032"/>
          </a:xfrm>
        </p:spPr>
        <p:txBody>
          <a:bodyPr wrap="square">
            <a:spAutoFit/>
          </a:bodyPr>
          <a:lstStyle>
            <a:lvl1pPr>
              <a:defRPr sz="1051" b="0" i="0">
                <a:solidFill>
                  <a:schemeClr val="bg1"/>
                </a:solidFill>
                <a:latin typeface="Consolas" panose="020B0609020204030204" pitchFamily="49" charset="0"/>
              </a:defRPr>
            </a:lvl1pPr>
            <a:lvl2pPr>
              <a:defRPr sz="701"/>
            </a:lvl2pPr>
            <a:lvl3pPr>
              <a:defRPr sz="701"/>
            </a:lvl3pPr>
            <a:lvl4pPr>
              <a:defRPr sz="701"/>
            </a:lvl4pPr>
            <a:lvl5pPr>
              <a:defRPr sz="701"/>
            </a:lvl5pPr>
          </a:lstStyle>
          <a:p>
            <a:pPr lvl="0"/>
            <a:r>
              <a:rPr lang="en-GB"/>
              <a:t>SPEAKER NAMES</a:t>
            </a:r>
            <a:endParaRPr lang="en-US"/>
          </a:p>
        </p:txBody>
      </p:sp>
      <p:sp>
        <p:nvSpPr>
          <p:cNvPr id="13" name="Text Placeholder 9">
            <a:extLst>
              <a:ext uri="{FF2B5EF4-FFF2-40B4-BE49-F238E27FC236}">
                <a16:creationId xmlns:a16="http://schemas.microsoft.com/office/drawing/2014/main" id="{0B135F41-5E60-C95E-2D85-658B3AABF355}"/>
              </a:ext>
            </a:extLst>
          </p:cNvPr>
          <p:cNvSpPr>
            <a:spLocks noGrp="1"/>
          </p:cNvSpPr>
          <p:nvPr>
            <p:ph type="body" sz="quarter" idx="15" hasCustomPrompt="1"/>
          </p:nvPr>
        </p:nvSpPr>
        <p:spPr>
          <a:xfrm>
            <a:off x="332382" y="6419531"/>
            <a:ext cx="9308231" cy="271549"/>
          </a:xfrm>
        </p:spPr>
        <p:txBody>
          <a:bodyPr wrap="square">
            <a:spAutoFit/>
          </a:bodyPr>
          <a:lstStyle>
            <a:lvl1pPr>
              <a:defRPr lang="en-US" sz="1752" b="1" i="0" kern="1200" dirty="0">
                <a:solidFill>
                  <a:schemeClr val="bg1"/>
                </a:solidFill>
                <a:latin typeface="Arial Black" panose="020B0604020202020204" pitchFamily="34" charset="0"/>
                <a:ea typeface="+mn-ea"/>
                <a:cs typeface="+mn-cs"/>
              </a:defRPr>
            </a:lvl1pPr>
            <a:lvl2pPr>
              <a:defRPr sz="701"/>
            </a:lvl2pPr>
            <a:lvl3pPr>
              <a:defRPr sz="701"/>
            </a:lvl3pPr>
            <a:lvl4pPr>
              <a:defRPr sz="701"/>
            </a:lvl4pPr>
            <a:lvl5pPr>
              <a:defRPr sz="701"/>
            </a:lvl5pPr>
          </a:lstStyle>
          <a:p>
            <a:pPr lvl="0"/>
            <a:r>
              <a:rPr lang="en-GB"/>
              <a:t>TRIBE MEMBERS</a:t>
            </a:r>
            <a:endParaRPr lang="en-US"/>
          </a:p>
        </p:txBody>
      </p:sp>
      <p:cxnSp>
        <p:nvCxnSpPr>
          <p:cNvPr id="14" name="Straight Connector 13">
            <a:extLst>
              <a:ext uri="{FF2B5EF4-FFF2-40B4-BE49-F238E27FC236}">
                <a16:creationId xmlns:a16="http://schemas.microsoft.com/office/drawing/2014/main" id="{DF5FE805-95A8-EAA4-5A9D-7E27ED216932}"/>
              </a:ext>
            </a:extLst>
          </p:cNvPr>
          <p:cNvCxnSpPr/>
          <p:nvPr userDrawn="1"/>
        </p:nvCxnSpPr>
        <p:spPr>
          <a:xfrm>
            <a:off x="325428" y="7143880"/>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Freeform 15">
            <a:extLst>
              <a:ext uri="{FF2B5EF4-FFF2-40B4-BE49-F238E27FC236}">
                <a16:creationId xmlns:a16="http://schemas.microsoft.com/office/drawing/2014/main" id="{AD8A3DDA-EEF3-F768-4D54-1DACEA906115}"/>
              </a:ext>
            </a:extLst>
          </p:cNvPr>
          <p:cNvSpPr/>
          <p:nvPr userDrawn="1"/>
        </p:nvSpPr>
        <p:spPr>
          <a:xfrm>
            <a:off x="9890845" y="6431666"/>
            <a:ext cx="456459" cy="574669"/>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bg1"/>
          </a:solidFill>
          <a:ln w="0" cap="flat">
            <a:noFill/>
            <a:prstDash val="solid"/>
            <a:miter/>
          </a:ln>
        </p:spPr>
        <p:txBody>
          <a:bodyPr rtlCol="0" anchor="ctr"/>
          <a:lstStyle/>
          <a:p>
            <a:endParaRPr lang="en-US" sz="1577" b="1" i="0">
              <a:latin typeface="Arial" panose="020B0604020202020204" pitchFamily="34" charset="0"/>
            </a:endParaRPr>
          </a:p>
        </p:txBody>
      </p:sp>
      <p:cxnSp>
        <p:nvCxnSpPr>
          <p:cNvPr id="28" name="Straight Connector 27">
            <a:extLst>
              <a:ext uri="{FF2B5EF4-FFF2-40B4-BE49-F238E27FC236}">
                <a16:creationId xmlns:a16="http://schemas.microsoft.com/office/drawing/2014/main" id="{1545CA71-374E-7435-04B0-5CA3EE80CF0F}"/>
              </a:ext>
            </a:extLst>
          </p:cNvPr>
          <p:cNvCxnSpPr/>
          <p:nvPr userDrawn="1"/>
        </p:nvCxnSpPr>
        <p:spPr>
          <a:xfrm>
            <a:off x="325428" y="6314205"/>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9B2ABE7-3EDB-2E16-9332-D9BBAD544B87}"/>
              </a:ext>
            </a:extLst>
          </p:cNvPr>
          <p:cNvCxnSpPr/>
          <p:nvPr userDrawn="1"/>
        </p:nvCxnSpPr>
        <p:spPr>
          <a:xfrm>
            <a:off x="325428" y="5567497"/>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3DFE8D1-2279-0215-330F-6FB5E4F975BC}"/>
              </a:ext>
            </a:extLst>
          </p:cNvPr>
          <p:cNvCxnSpPr>
            <a:cxnSpLocks/>
          </p:cNvCxnSpPr>
          <p:nvPr userDrawn="1"/>
        </p:nvCxnSpPr>
        <p:spPr>
          <a:xfrm flipV="1">
            <a:off x="9726112" y="5567497"/>
            <a:ext cx="0" cy="1576383"/>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Date Placeholder 22">
            <a:extLst>
              <a:ext uri="{FF2B5EF4-FFF2-40B4-BE49-F238E27FC236}">
                <a16:creationId xmlns:a16="http://schemas.microsoft.com/office/drawing/2014/main" id="{D7B4D9AB-F401-DB36-D398-54C30C511B4A}"/>
              </a:ext>
            </a:extLst>
          </p:cNvPr>
          <p:cNvSpPr>
            <a:spLocks noGrp="1"/>
          </p:cNvSpPr>
          <p:nvPr>
            <p:ph type="dt" sz="half" idx="2"/>
          </p:nvPr>
        </p:nvSpPr>
        <p:spPr>
          <a:xfrm>
            <a:off x="9818456" y="5711525"/>
            <a:ext cx="534034" cy="455509"/>
          </a:xfrm>
          <a:prstGeom prst="rect">
            <a:avLst/>
          </a:prstGeom>
        </p:spPr>
        <p:txBody>
          <a:bodyPr vert="horz" lIns="0" tIns="0" rIns="0" bIns="0" rtlCol="0" anchor="ctr">
            <a:spAutoFit/>
          </a:bodyPr>
          <a:lstStyle>
            <a:lvl1pPr algn="r">
              <a:lnSpc>
                <a:spcPct val="80000"/>
              </a:lnSpc>
              <a:defRPr sz="1226" b="0" i="0">
                <a:solidFill>
                  <a:schemeClr val="bg1"/>
                </a:solidFill>
                <a:latin typeface="Consolas" panose="020B0609020204030204" pitchFamily="49" charset="0"/>
              </a:defRPr>
            </a:lvl1pPr>
          </a:lstStyle>
          <a:p>
            <a:r>
              <a:rPr lang="en-GB"/>
              <a:t>13
FEB
2024</a:t>
            </a:r>
            <a:endParaRPr lang="en-US"/>
          </a:p>
        </p:txBody>
      </p:sp>
      <p:sp>
        <p:nvSpPr>
          <p:cNvPr id="4" name="Rectangle 3">
            <a:extLst>
              <a:ext uri="{FF2B5EF4-FFF2-40B4-BE49-F238E27FC236}">
                <a16:creationId xmlns:a16="http://schemas.microsoft.com/office/drawing/2014/main" id="{6F00E438-71BC-3D03-0786-93752165F4A6}"/>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grpSp>
        <p:nvGrpSpPr>
          <p:cNvPr id="5" name="Group 4">
            <a:extLst>
              <a:ext uri="{FF2B5EF4-FFF2-40B4-BE49-F238E27FC236}">
                <a16:creationId xmlns:a16="http://schemas.microsoft.com/office/drawing/2014/main" id="{611E10FE-86CC-BE75-0213-E7A5D0B6E8F7}"/>
              </a:ext>
            </a:extLst>
          </p:cNvPr>
          <p:cNvGrpSpPr>
            <a:grpSpLocks noChangeAspect="1"/>
          </p:cNvGrpSpPr>
          <p:nvPr userDrawn="1"/>
        </p:nvGrpSpPr>
        <p:grpSpPr>
          <a:xfrm>
            <a:off x="325428" y="3568078"/>
            <a:ext cx="10021875" cy="1738418"/>
            <a:chOff x="1849154" y="-979852"/>
            <a:chExt cx="5061948" cy="696796"/>
          </a:xfrm>
          <a:solidFill>
            <a:schemeClr val="bg1"/>
          </a:solidFill>
        </p:grpSpPr>
        <p:sp>
          <p:nvSpPr>
            <p:cNvPr id="6" name="Freeform 5">
              <a:extLst>
                <a:ext uri="{FF2B5EF4-FFF2-40B4-BE49-F238E27FC236}">
                  <a16:creationId xmlns:a16="http://schemas.microsoft.com/office/drawing/2014/main" id="{34C983B8-15C9-140A-E2F6-EC5A8DD2793A}"/>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7" name="Freeform 6">
              <a:extLst>
                <a:ext uri="{FF2B5EF4-FFF2-40B4-BE49-F238E27FC236}">
                  <a16:creationId xmlns:a16="http://schemas.microsoft.com/office/drawing/2014/main" id="{40949BAF-E5AF-1771-FEDE-DD12C9E70E39}"/>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8" name="Freeform 7">
              <a:extLst>
                <a:ext uri="{FF2B5EF4-FFF2-40B4-BE49-F238E27FC236}">
                  <a16:creationId xmlns:a16="http://schemas.microsoft.com/office/drawing/2014/main" id="{F1AE74B6-558D-4133-DDB6-3194DFB210B2}"/>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9" name="Freeform 8">
              <a:extLst>
                <a:ext uri="{FF2B5EF4-FFF2-40B4-BE49-F238E27FC236}">
                  <a16:creationId xmlns:a16="http://schemas.microsoft.com/office/drawing/2014/main" id="{FF7EF887-45E4-C029-5C91-C3B004686A09}"/>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1" name="Freeform 10">
              <a:extLst>
                <a:ext uri="{FF2B5EF4-FFF2-40B4-BE49-F238E27FC236}">
                  <a16:creationId xmlns:a16="http://schemas.microsoft.com/office/drawing/2014/main" id="{D85FE249-C271-4C39-35E8-4438307EEF77}"/>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5" name="Freeform 14">
              <a:extLst>
                <a:ext uri="{FF2B5EF4-FFF2-40B4-BE49-F238E27FC236}">
                  <a16:creationId xmlns:a16="http://schemas.microsoft.com/office/drawing/2014/main" id="{26DBAA40-4DA7-D0BB-70AB-9F9C156BD01D}"/>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8D1ACCFC-833F-5BF6-2D20-440C18F88D11}"/>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B556EDB6-8B5C-B302-5CB1-D75F705DF7EA}"/>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394368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B93E5A2-8245-953A-43D2-8756BCC1FE61}"/>
              </a:ext>
            </a:extLst>
          </p:cNvPr>
          <p:cNvSpPr>
            <a:spLocks noGrp="1"/>
          </p:cNvSpPr>
          <p:nvPr>
            <p:ph type="ctrTitle" hasCustomPrompt="1"/>
          </p:nvPr>
        </p:nvSpPr>
        <p:spPr>
          <a:xfrm>
            <a:off x="332858" y="2824760"/>
            <a:ext cx="10014985" cy="3310522"/>
          </a:xfrm>
        </p:spPr>
        <p:txBody>
          <a:bodyPr anchor="b"/>
          <a:lstStyle>
            <a:lvl1pPr algn="ctr">
              <a:lnSpc>
                <a:spcPct val="70000"/>
              </a:lnSpc>
              <a:defRPr sz="14892" b="1" i="0">
                <a:solidFill>
                  <a:schemeClr val="accent4"/>
                </a:solidFill>
                <a:latin typeface="Arial Black" panose="020B0604020202020204" pitchFamily="34" charset="0"/>
              </a:defRPr>
            </a:lvl1pPr>
          </a:lstStyle>
          <a:p>
            <a:r>
              <a:rPr lang="en-GB"/>
              <a:t>TITLE STYLE</a:t>
            </a:r>
            <a:endParaRPr lang="en-US"/>
          </a:p>
        </p:txBody>
      </p:sp>
      <p:sp>
        <p:nvSpPr>
          <p:cNvPr id="43" name="Subtitle 2">
            <a:extLst>
              <a:ext uri="{FF2B5EF4-FFF2-40B4-BE49-F238E27FC236}">
                <a16:creationId xmlns:a16="http://schemas.microsoft.com/office/drawing/2014/main" id="{46A8C951-DB69-92B5-FA99-D96A067A8DFA}"/>
              </a:ext>
            </a:extLst>
          </p:cNvPr>
          <p:cNvSpPr>
            <a:spLocks noGrp="1"/>
          </p:cNvSpPr>
          <p:nvPr>
            <p:ph type="subTitle" idx="1" hasCustomPrompt="1"/>
          </p:nvPr>
        </p:nvSpPr>
        <p:spPr>
          <a:xfrm>
            <a:off x="332382" y="5658034"/>
            <a:ext cx="9301388" cy="271549"/>
          </a:xfrm>
        </p:spPr>
        <p:txBody>
          <a:bodyPr wrap="square">
            <a:spAutoFit/>
          </a:bodyPr>
          <a:lstStyle>
            <a:lvl1pPr marL="0" indent="0" algn="l">
              <a:buNone/>
              <a:defRPr sz="1752" b="1" i="0">
                <a:solidFill>
                  <a:schemeClr val="accent4"/>
                </a:solidFill>
                <a:latin typeface="Arial Black" panose="020B0604020202020204" pitchFamily="34" charset="0"/>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PRESENTATION TITLE</a:t>
            </a:r>
            <a:endParaRPr lang="en-US"/>
          </a:p>
        </p:txBody>
      </p:sp>
      <p:sp>
        <p:nvSpPr>
          <p:cNvPr id="44" name="Text Placeholder 9">
            <a:extLst>
              <a:ext uri="{FF2B5EF4-FFF2-40B4-BE49-F238E27FC236}">
                <a16:creationId xmlns:a16="http://schemas.microsoft.com/office/drawing/2014/main" id="{098DC3D0-2DA9-5CEB-484B-AF630AAD8C64}"/>
              </a:ext>
            </a:extLst>
          </p:cNvPr>
          <p:cNvSpPr>
            <a:spLocks noGrp="1"/>
          </p:cNvSpPr>
          <p:nvPr>
            <p:ph type="body" sz="quarter" idx="13" hasCustomPrompt="1"/>
          </p:nvPr>
        </p:nvSpPr>
        <p:spPr>
          <a:xfrm>
            <a:off x="332382" y="6012667"/>
            <a:ext cx="9308231" cy="162032"/>
          </a:xfrm>
        </p:spPr>
        <p:txBody>
          <a:bodyPr wrap="square">
            <a:spAutoFit/>
          </a:bodyPr>
          <a:lstStyle>
            <a:lvl1pPr>
              <a:defRPr sz="1051" b="0" i="0">
                <a:solidFill>
                  <a:schemeClr val="accent4"/>
                </a:solidFill>
                <a:latin typeface="Consolas" panose="020B0609020204030204" pitchFamily="49" charset="0"/>
              </a:defRPr>
            </a:lvl1pPr>
            <a:lvl2pPr>
              <a:defRPr sz="701"/>
            </a:lvl2pPr>
            <a:lvl3pPr>
              <a:defRPr sz="701"/>
            </a:lvl3pPr>
            <a:lvl4pPr>
              <a:defRPr sz="701"/>
            </a:lvl4pPr>
            <a:lvl5pPr>
              <a:defRPr sz="701"/>
            </a:lvl5pPr>
          </a:lstStyle>
          <a:p>
            <a:pPr lvl="0"/>
            <a:r>
              <a:rPr lang="en-GB"/>
              <a:t>SUPPORTING INFORMATION</a:t>
            </a:r>
            <a:endParaRPr lang="en-US"/>
          </a:p>
        </p:txBody>
      </p:sp>
      <p:sp>
        <p:nvSpPr>
          <p:cNvPr id="45" name="Text Placeholder 9">
            <a:extLst>
              <a:ext uri="{FF2B5EF4-FFF2-40B4-BE49-F238E27FC236}">
                <a16:creationId xmlns:a16="http://schemas.microsoft.com/office/drawing/2014/main" id="{0BEC6F30-A921-EFA1-5933-D3340F9D512B}"/>
              </a:ext>
            </a:extLst>
          </p:cNvPr>
          <p:cNvSpPr>
            <a:spLocks noGrp="1"/>
          </p:cNvSpPr>
          <p:nvPr>
            <p:ph type="body" sz="quarter" idx="14" hasCustomPrompt="1"/>
          </p:nvPr>
        </p:nvSpPr>
        <p:spPr>
          <a:xfrm>
            <a:off x="332382" y="6770030"/>
            <a:ext cx="9308231" cy="162032"/>
          </a:xfrm>
        </p:spPr>
        <p:txBody>
          <a:bodyPr wrap="square">
            <a:spAutoFit/>
          </a:bodyPr>
          <a:lstStyle>
            <a:lvl1pPr>
              <a:defRPr sz="1051" b="0" i="0">
                <a:solidFill>
                  <a:schemeClr val="accent4"/>
                </a:solidFill>
                <a:latin typeface="Consolas" panose="020B0609020204030204" pitchFamily="49" charset="0"/>
              </a:defRPr>
            </a:lvl1pPr>
            <a:lvl2pPr>
              <a:defRPr sz="701"/>
            </a:lvl2pPr>
            <a:lvl3pPr>
              <a:defRPr sz="701"/>
            </a:lvl3pPr>
            <a:lvl4pPr>
              <a:defRPr sz="701"/>
            </a:lvl4pPr>
            <a:lvl5pPr>
              <a:defRPr sz="701"/>
            </a:lvl5pPr>
          </a:lstStyle>
          <a:p>
            <a:pPr lvl="0"/>
            <a:r>
              <a:rPr lang="en-GB"/>
              <a:t>SPEAKER NAMES</a:t>
            </a:r>
            <a:endParaRPr lang="en-US"/>
          </a:p>
        </p:txBody>
      </p:sp>
      <p:sp>
        <p:nvSpPr>
          <p:cNvPr id="46" name="Text Placeholder 9">
            <a:extLst>
              <a:ext uri="{FF2B5EF4-FFF2-40B4-BE49-F238E27FC236}">
                <a16:creationId xmlns:a16="http://schemas.microsoft.com/office/drawing/2014/main" id="{0FD4A8CD-BE67-0931-AB19-61D680C0FD5D}"/>
              </a:ext>
            </a:extLst>
          </p:cNvPr>
          <p:cNvSpPr>
            <a:spLocks noGrp="1"/>
          </p:cNvSpPr>
          <p:nvPr>
            <p:ph type="body" sz="quarter" idx="15" hasCustomPrompt="1"/>
          </p:nvPr>
        </p:nvSpPr>
        <p:spPr>
          <a:xfrm>
            <a:off x="332382" y="6419531"/>
            <a:ext cx="9308231" cy="271549"/>
          </a:xfrm>
        </p:spPr>
        <p:txBody>
          <a:bodyPr wrap="square">
            <a:spAutoFit/>
          </a:bodyPr>
          <a:lstStyle>
            <a:lvl1pPr>
              <a:defRPr lang="en-US" sz="1752" b="1" i="0" kern="1200" dirty="0">
                <a:solidFill>
                  <a:schemeClr val="accent4"/>
                </a:solidFill>
                <a:latin typeface="Arial Black" panose="020B0604020202020204" pitchFamily="34" charset="0"/>
                <a:ea typeface="+mn-ea"/>
                <a:cs typeface="+mn-cs"/>
              </a:defRPr>
            </a:lvl1pPr>
            <a:lvl2pPr>
              <a:defRPr sz="701"/>
            </a:lvl2pPr>
            <a:lvl3pPr>
              <a:defRPr sz="701"/>
            </a:lvl3pPr>
            <a:lvl4pPr>
              <a:defRPr sz="701"/>
            </a:lvl4pPr>
            <a:lvl5pPr>
              <a:defRPr sz="701"/>
            </a:lvl5pPr>
          </a:lstStyle>
          <a:p>
            <a:pPr lvl="0"/>
            <a:r>
              <a:rPr lang="en-GB"/>
              <a:t>TRIBE MEMBERS</a:t>
            </a:r>
            <a:endParaRPr lang="en-US"/>
          </a:p>
        </p:txBody>
      </p:sp>
      <p:cxnSp>
        <p:nvCxnSpPr>
          <p:cNvPr id="47" name="Straight Connector 46">
            <a:extLst>
              <a:ext uri="{FF2B5EF4-FFF2-40B4-BE49-F238E27FC236}">
                <a16:creationId xmlns:a16="http://schemas.microsoft.com/office/drawing/2014/main" id="{5A115C1B-52EE-D9D9-C693-B4E4CD3ECB6F}"/>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8" name="Freeform 47">
            <a:extLst>
              <a:ext uri="{FF2B5EF4-FFF2-40B4-BE49-F238E27FC236}">
                <a16:creationId xmlns:a16="http://schemas.microsoft.com/office/drawing/2014/main" id="{9130CF6B-B4EA-1F7E-937B-B10314A89D24}"/>
              </a:ext>
            </a:extLst>
          </p:cNvPr>
          <p:cNvSpPr/>
          <p:nvPr userDrawn="1"/>
        </p:nvSpPr>
        <p:spPr>
          <a:xfrm>
            <a:off x="9890845" y="6431666"/>
            <a:ext cx="456459" cy="574669"/>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solidFill>
                <a:schemeClr val="accent4"/>
              </a:solidFill>
              <a:latin typeface="Arial" panose="020B0604020202020204" pitchFamily="34" charset="0"/>
            </a:endParaRPr>
          </a:p>
        </p:txBody>
      </p:sp>
      <p:cxnSp>
        <p:nvCxnSpPr>
          <p:cNvPr id="49" name="Straight Connector 48">
            <a:extLst>
              <a:ext uri="{FF2B5EF4-FFF2-40B4-BE49-F238E27FC236}">
                <a16:creationId xmlns:a16="http://schemas.microsoft.com/office/drawing/2014/main" id="{6A3DD307-26EF-2940-A88E-170CE3745ECA}"/>
              </a:ext>
            </a:extLst>
          </p:cNvPr>
          <p:cNvCxnSpPr/>
          <p:nvPr userDrawn="1"/>
        </p:nvCxnSpPr>
        <p:spPr>
          <a:xfrm>
            <a:off x="325428" y="6314205"/>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8D98525-6A57-2C1E-3F8B-79151D3BC95F}"/>
              </a:ext>
            </a:extLst>
          </p:cNvPr>
          <p:cNvCxnSpPr/>
          <p:nvPr userDrawn="1"/>
        </p:nvCxnSpPr>
        <p:spPr>
          <a:xfrm>
            <a:off x="325428" y="5567497"/>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2074A73-86C4-DC4F-A928-DD53C2765B03}"/>
              </a:ext>
            </a:extLst>
          </p:cNvPr>
          <p:cNvCxnSpPr>
            <a:cxnSpLocks/>
          </p:cNvCxnSpPr>
          <p:nvPr userDrawn="1"/>
        </p:nvCxnSpPr>
        <p:spPr>
          <a:xfrm flipV="1">
            <a:off x="9726112" y="5567497"/>
            <a:ext cx="0" cy="157638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2" name="Date Placeholder 22">
            <a:extLst>
              <a:ext uri="{FF2B5EF4-FFF2-40B4-BE49-F238E27FC236}">
                <a16:creationId xmlns:a16="http://schemas.microsoft.com/office/drawing/2014/main" id="{CCF422A5-B4C4-633B-AC0A-073EEAD80CB6}"/>
              </a:ext>
            </a:extLst>
          </p:cNvPr>
          <p:cNvSpPr>
            <a:spLocks noGrp="1"/>
          </p:cNvSpPr>
          <p:nvPr>
            <p:ph type="dt" sz="half" idx="2"/>
          </p:nvPr>
        </p:nvSpPr>
        <p:spPr>
          <a:xfrm>
            <a:off x="9818456" y="5711525"/>
            <a:ext cx="534034" cy="455509"/>
          </a:xfrm>
          <a:prstGeom prst="rect">
            <a:avLst/>
          </a:prstGeom>
        </p:spPr>
        <p:txBody>
          <a:bodyPr vert="horz" lIns="0" tIns="0" rIns="0" bIns="0" rtlCol="0" anchor="ctr">
            <a:spAutoFit/>
          </a:bodyPr>
          <a:lstStyle>
            <a:lvl1pPr algn="r">
              <a:lnSpc>
                <a:spcPct val="80000"/>
              </a:lnSpc>
              <a:defRPr sz="1226" b="0" i="0">
                <a:solidFill>
                  <a:schemeClr val="accent4"/>
                </a:solidFill>
                <a:latin typeface="Consolas" panose="020B0609020204030204" pitchFamily="49" charset="0"/>
              </a:defRPr>
            </a:lvl1pPr>
          </a:lstStyle>
          <a:p>
            <a:r>
              <a:rPr lang="en-GB"/>
              <a:t>13
FEB
2024</a:t>
            </a:r>
            <a:endParaRPr lang="en-US"/>
          </a:p>
        </p:txBody>
      </p:sp>
      <p:sp>
        <p:nvSpPr>
          <p:cNvPr id="2" name="Rectangle 1">
            <a:extLst>
              <a:ext uri="{FF2B5EF4-FFF2-40B4-BE49-F238E27FC236}">
                <a16:creationId xmlns:a16="http://schemas.microsoft.com/office/drawing/2014/main" id="{14506441-0340-D69C-C2A4-8EA4A10D7336}"/>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spTree>
    <p:extLst>
      <p:ext uri="{BB962C8B-B14F-4D97-AF65-F5344CB8AC3E}">
        <p14:creationId xmlns:p14="http://schemas.microsoft.com/office/powerpoint/2010/main" val="114778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3636-A564-68BF-BBF6-4D1FA344A574}"/>
              </a:ext>
            </a:extLst>
          </p:cNvPr>
          <p:cNvSpPr>
            <a:spLocks noGrp="1"/>
          </p:cNvSpPr>
          <p:nvPr>
            <p:ph type="ctrTitle" hasCustomPrompt="1"/>
          </p:nvPr>
        </p:nvSpPr>
        <p:spPr>
          <a:xfrm>
            <a:off x="332858" y="2824760"/>
            <a:ext cx="10014985" cy="3310522"/>
          </a:xfrm>
        </p:spPr>
        <p:txBody>
          <a:bodyPr anchor="b"/>
          <a:lstStyle>
            <a:lvl1pPr algn="ctr">
              <a:lnSpc>
                <a:spcPct val="70000"/>
              </a:lnSpc>
              <a:defRPr sz="14892" b="1" i="0">
                <a:solidFill>
                  <a:schemeClr val="bg1"/>
                </a:solidFill>
                <a:latin typeface="Arial Black" panose="020B0604020202020204" pitchFamily="34" charset="0"/>
              </a:defRPr>
            </a:lvl1pPr>
          </a:lstStyle>
          <a:p>
            <a:r>
              <a:rPr lang="en-GB"/>
              <a:t>TITLE STYLE</a:t>
            </a:r>
            <a:endParaRPr lang="en-US"/>
          </a:p>
        </p:txBody>
      </p:sp>
      <p:sp>
        <p:nvSpPr>
          <p:cNvPr id="3" name="Subtitle 2">
            <a:extLst>
              <a:ext uri="{FF2B5EF4-FFF2-40B4-BE49-F238E27FC236}">
                <a16:creationId xmlns:a16="http://schemas.microsoft.com/office/drawing/2014/main" id="{75271C64-1DCA-2175-31EF-8EEF89A820E3}"/>
              </a:ext>
            </a:extLst>
          </p:cNvPr>
          <p:cNvSpPr>
            <a:spLocks noGrp="1"/>
          </p:cNvSpPr>
          <p:nvPr>
            <p:ph type="subTitle" idx="1" hasCustomPrompt="1"/>
          </p:nvPr>
        </p:nvSpPr>
        <p:spPr>
          <a:xfrm>
            <a:off x="332382" y="5658034"/>
            <a:ext cx="9301388" cy="271549"/>
          </a:xfrm>
        </p:spPr>
        <p:txBody>
          <a:bodyPr wrap="square">
            <a:spAutoFit/>
          </a:bodyPr>
          <a:lstStyle>
            <a:lvl1pPr marL="0" indent="0" algn="l">
              <a:buNone/>
              <a:defRPr sz="1752" b="1" i="0">
                <a:solidFill>
                  <a:schemeClr val="bg1"/>
                </a:solidFill>
                <a:latin typeface="Arial Black" panose="020B0604020202020204" pitchFamily="34" charset="0"/>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PRESENTATION TITLE</a:t>
            </a:r>
            <a:endParaRPr lang="en-US"/>
          </a:p>
        </p:txBody>
      </p:sp>
      <p:sp>
        <p:nvSpPr>
          <p:cNvPr id="10" name="Text Placeholder 9">
            <a:extLst>
              <a:ext uri="{FF2B5EF4-FFF2-40B4-BE49-F238E27FC236}">
                <a16:creationId xmlns:a16="http://schemas.microsoft.com/office/drawing/2014/main" id="{72063E5A-E6C4-32F8-2541-0F7D48B1E435}"/>
              </a:ext>
            </a:extLst>
          </p:cNvPr>
          <p:cNvSpPr>
            <a:spLocks noGrp="1"/>
          </p:cNvSpPr>
          <p:nvPr>
            <p:ph type="body" sz="quarter" idx="13" hasCustomPrompt="1"/>
          </p:nvPr>
        </p:nvSpPr>
        <p:spPr>
          <a:xfrm>
            <a:off x="332382" y="6012667"/>
            <a:ext cx="9308231" cy="162032"/>
          </a:xfrm>
        </p:spPr>
        <p:txBody>
          <a:bodyPr wrap="square">
            <a:spAutoFit/>
          </a:bodyPr>
          <a:lstStyle>
            <a:lvl1pPr>
              <a:defRPr sz="1051" b="0" i="0">
                <a:solidFill>
                  <a:schemeClr val="bg1"/>
                </a:solidFill>
                <a:latin typeface="Consolas" panose="020B0609020204030204" pitchFamily="49" charset="0"/>
              </a:defRPr>
            </a:lvl1pPr>
            <a:lvl2pPr>
              <a:defRPr sz="701"/>
            </a:lvl2pPr>
            <a:lvl3pPr>
              <a:defRPr sz="701"/>
            </a:lvl3pPr>
            <a:lvl4pPr>
              <a:defRPr sz="701"/>
            </a:lvl4pPr>
            <a:lvl5pPr>
              <a:defRPr sz="701"/>
            </a:lvl5pPr>
          </a:lstStyle>
          <a:p>
            <a:pPr lvl="0"/>
            <a:r>
              <a:rPr lang="en-GB"/>
              <a:t>SUPPORTING INFORMATION</a:t>
            </a:r>
            <a:endParaRPr lang="en-US"/>
          </a:p>
        </p:txBody>
      </p:sp>
      <p:sp>
        <p:nvSpPr>
          <p:cNvPr id="12" name="Text Placeholder 9">
            <a:extLst>
              <a:ext uri="{FF2B5EF4-FFF2-40B4-BE49-F238E27FC236}">
                <a16:creationId xmlns:a16="http://schemas.microsoft.com/office/drawing/2014/main" id="{92220929-DF65-924B-46A5-38E3CD182A3E}"/>
              </a:ext>
            </a:extLst>
          </p:cNvPr>
          <p:cNvSpPr>
            <a:spLocks noGrp="1"/>
          </p:cNvSpPr>
          <p:nvPr>
            <p:ph type="body" sz="quarter" idx="14" hasCustomPrompt="1"/>
          </p:nvPr>
        </p:nvSpPr>
        <p:spPr>
          <a:xfrm>
            <a:off x="332382" y="6770030"/>
            <a:ext cx="9308231" cy="162032"/>
          </a:xfrm>
        </p:spPr>
        <p:txBody>
          <a:bodyPr wrap="square">
            <a:spAutoFit/>
          </a:bodyPr>
          <a:lstStyle>
            <a:lvl1pPr>
              <a:defRPr sz="1051" b="0" i="0">
                <a:solidFill>
                  <a:schemeClr val="bg1"/>
                </a:solidFill>
                <a:latin typeface="Consolas" panose="020B0609020204030204" pitchFamily="49" charset="0"/>
              </a:defRPr>
            </a:lvl1pPr>
            <a:lvl2pPr>
              <a:defRPr sz="701"/>
            </a:lvl2pPr>
            <a:lvl3pPr>
              <a:defRPr sz="701"/>
            </a:lvl3pPr>
            <a:lvl4pPr>
              <a:defRPr sz="701"/>
            </a:lvl4pPr>
            <a:lvl5pPr>
              <a:defRPr sz="701"/>
            </a:lvl5pPr>
          </a:lstStyle>
          <a:p>
            <a:pPr lvl="0"/>
            <a:r>
              <a:rPr lang="en-GB"/>
              <a:t>SPEAKER NAMES</a:t>
            </a:r>
            <a:endParaRPr lang="en-US"/>
          </a:p>
        </p:txBody>
      </p:sp>
      <p:sp>
        <p:nvSpPr>
          <p:cNvPr id="13" name="Text Placeholder 9">
            <a:extLst>
              <a:ext uri="{FF2B5EF4-FFF2-40B4-BE49-F238E27FC236}">
                <a16:creationId xmlns:a16="http://schemas.microsoft.com/office/drawing/2014/main" id="{0B135F41-5E60-C95E-2D85-658B3AABF355}"/>
              </a:ext>
            </a:extLst>
          </p:cNvPr>
          <p:cNvSpPr>
            <a:spLocks noGrp="1"/>
          </p:cNvSpPr>
          <p:nvPr>
            <p:ph type="body" sz="quarter" idx="15" hasCustomPrompt="1"/>
          </p:nvPr>
        </p:nvSpPr>
        <p:spPr>
          <a:xfrm>
            <a:off x="332382" y="6419531"/>
            <a:ext cx="9308231" cy="271549"/>
          </a:xfrm>
        </p:spPr>
        <p:txBody>
          <a:bodyPr wrap="square">
            <a:spAutoFit/>
          </a:bodyPr>
          <a:lstStyle>
            <a:lvl1pPr>
              <a:defRPr lang="en-US" sz="1752" b="1" i="0" kern="1200" dirty="0">
                <a:solidFill>
                  <a:schemeClr val="bg1"/>
                </a:solidFill>
                <a:latin typeface="Arial Black" panose="020B0604020202020204" pitchFamily="34" charset="0"/>
                <a:ea typeface="+mn-ea"/>
                <a:cs typeface="+mn-cs"/>
              </a:defRPr>
            </a:lvl1pPr>
            <a:lvl2pPr>
              <a:defRPr sz="701"/>
            </a:lvl2pPr>
            <a:lvl3pPr>
              <a:defRPr sz="701"/>
            </a:lvl3pPr>
            <a:lvl4pPr>
              <a:defRPr sz="701"/>
            </a:lvl4pPr>
            <a:lvl5pPr>
              <a:defRPr sz="701"/>
            </a:lvl5pPr>
          </a:lstStyle>
          <a:p>
            <a:pPr lvl="0"/>
            <a:r>
              <a:rPr lang="en-GB"/>
              <a:t>TRIBE MEMBERS</a:t>
            </a:r>
            <a:endParaRPr lang="en-US"/>
          </a:p>
        </p:txBody>
      </p:sp>
      <p:cxnSp>
        <p:nvCxnSpPr>
          <p:cNvPr id="14" name="Straight Connector 13">
            <a:extLst>
              <a:ext uri="{FF2B5EF4-FFF2-40B4-BE49-F238E27FC236}">
                <a16:creationId xmlns:a16="http://schemas.microsoft.com/office/drawing/2014/main" id="{DF5FE805-95A8-EAA4-5A9D-7E27ED216932}"/>
              </a:ext>
            </a:extLst>
          </p:cNvPr>
          <p:cNvCxnSpPr/>
          <p:nvPr userDrawn="1"/>
        </p:nvCxnSpPr>
        <p:spPr>
          <a:xfrm>
            <a:off x="325428" y="7143880"/>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Freeform 15">
            <a:extLst>
              <a:ext uri="{FF2B5EF4-FFF2-40B4-BE49-F238E27FC236}">
                <a16:creationId xmlns:a16="http://schemas.microsoft.com/office/drawing/2014/main" id="{AD8A3DDA-EEF3-F768-4D54-1DACEA906115}"/>
              </a:ext>
            </a:extLst>
          </p:cNvPr>
          <p:cNvSpPr/>
          <p:nvPr userDrawn="1"/>
        </p:nvSpPr>
        <p:spPr>
          <a:xfrm>
            <a:off x="9890845" y="6431666"/>
            <a:ext cx="456459" cy="574669"/>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bg1"/>
          </a:solidFill>
          <a:ln w="0" cap="flat">
            <a:noFill/>
            <a:prstDash val="solid"/>
            <a:miter/>
          </a:ln>
        </p:spPr>
        <p:txBody>
          <a:bodyPr rtlCol="0" anchor="ctr"/>
          <a:lstStyle/>
          <a:p>
            <a:endParaRPr lang="en-US" sz="1577" b="1" i="0">
              <a:latin typeface="Arial" panose="020B0604020202020204" pitchFamily="34" charset="0"/>
            </a:endParaRPr>
          </a:p>
        </p:txBody>
      </p:sp>
      <p:cxnSp>
        <p:nvCxnSpPr>
          <p:cNvPr id="28" name="Straight Connector 27">
            <a:extLst>
              <a:ext uri="{FF2B5EF4-FFF2-40B4-BE49-F238E27FC236}">
                <a16:creationId xmlns:a16="http://schemas.microsoft.com/office/drawing/2014/main" id="{1545CA71-374E-7435-04B0-5CA3EE80CF0F}"/>
              </a:ext>
            </a:extLst>
          </p:cNvPr>
          <p:cNvCxnSpPr/>
          <p:nvPr userDrawn="1"/>
        </p:nvCxnSpPr>
        <p:spPr>
          <a:xfrm>
            <a:off x="325428" y="6314205"/>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9B2ABE7-3EDB-2E16-9332-D9BBAD544B87}"/>
              </a:ext>
            </a:extLst>
          </p:cNvPr>
          <p:cNvCxnSpPr/>
          <p:nvPr userDrawn="1"/>
        </p:nvCxnSpPr>
        <p:spPr>
          <a:xfrm>
            <a:off x="325428" y="5567497"/>
            <a:ext cx="1001593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3DFE8D1-2279-0215-330F-6FB5E4F975BC}"/>
              </a:ext>
            </a:extLst>
          </p:cNvPr>
          <p:cNvCxnSpPr>
            <a:cxnSpLocks/>
          </p:cNvCxnSpPr>
          <p:nvPr userDrawn="1"/>
        </p:nvCxnSpPr>
        <p:spPr>
          <a:xfrm flipV="1">
            <a:off x="9726112" y="5567497"/>
            <a:ext cx="0" cy="1576383"/>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Date Placeholder 22">
            <a:extLst>
              <a:ext uri="{FF2B5EF4-FFF2-40B4-BE49-F238E27FC236}">
                <a16:creationId xmlns:a16="http://schemas.microsoft.com/office/drawing/2014/main" id="{D7B4D9AB-F401-DB36-D398-54C30C511B4A}"/>
              </a:ext>
            </a:extLst>
          </p:cNvPr>
          <p:cNvSpPr>
            <a:spLocks noGrp="1"/>
          </p:cNvSpPr>
          <p:nvPr>
            <p:ph type="dt" sz="half" idx="2"/>
          </p:nvPr>
        </p:nvSpPr>
        <p:spPr>
          <a:xfrm>
            <a:off x="9818456" y="5711525"/>
            <a:ext cx="534034" cy="455509"/>
          </a:xfrm>
          <a:prstGeom prst="rect">
            <a:avLst/>
          </a:prstGeom>
        </p:spPr>
        <p:txBody>
          <a:bodyPr vert="horz" lIns="0" tIns="0" rIns="0" bIns="0" rtlCol="0" anchor="ctr">
            <a:spAutoFit/>
          </a:bodyPr>
          <a:lstStyle>
            <a:lvl1pPr algn="r">
              <a:lnSpc>
                <a:spcPct val="80000"/>
              </a:lnSpc>
              <a:defRPr sz="1226" b="0" i="0">
                <a:solidFill>
                  <a:schemeClr val="bg1"/>
                </a:solidFill>
                <a:latin typeface="Consolas" panose="020B0609020204030204" pitchFamily="49" charset="0"/>
              </a:defRPr>
            </a:lvl1pPr>
          </a:lstStyle>
          <a:p>
            <a:r>
              <a:rPr lang="en-GB"/>
              <a:t>13
FEB
2024</a:t>
            </a:r>
            <a:endParaRPr lang="en-US"/>
          </a:p>
        </p:txBody>
      </p:sp>
      <p:sp>
        <p:nvSpPr>
          <p:cNvPr id="4" name="Rectangle 3">
            <a:extLst>
              <a:ext uri="{FF2B5EF4-FFF2-40B4-BE49-F238E27FC236}">
                <a16:creationId xmlns:a16="http://schemas.microsoft.com/office/drawing/2014/main" id="{6F00E438-71BC-3D03-0786-93752165F4A6}"/>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spTree>
    <p:extLst>
      <p:ext uri="{BB962C8B-B14F-4D97-AF65-F5344CB8AC3E}">
        <p14:creationId xmlns:p14="http://schemas.microsoft.com/office/powerpoint/2010/main" val="54743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AD5113-2FA7-993F-CB08-6B60FDC6BD5C}"/>
              </a:ext>
            </a:extLst>
          </p:cNvPr>
          <p:cNvSpPr/>
          <p:nvPr userDrawn="1"/>
        </p:nvSpPr>
        <p:spPr>
          <a:xfrm>
            <a:off x="6243821" y="4424936"/>
            <a:ext cx="4436879" cy="31458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7" b="1" i="0">
              <a:latin typeface="Arial" panose="020B0604020202020204" pitchFamily="34" charset="0"/>
            </a:endParaRPr>
          </a:p>
        </p:txBody>
      </p:sp>
      <p:sp>
        <p:nvSpPr>
          <p:cNvPr id="2" name="Title 1">
            <a:extLst>
              <a:ext uri="{FF2B5EF4-FFF2-40B4-BE49-F238E27FC236}">
                <a16:creationId xmlns:a16="http://schemas.microsoft.com/office/drawing/2014/main" id="{A1953636-A564-68BF-BBF6-4D1FA344A574}"/>
              </a:ext>
            </a:extLst>
          </p:cNvPr>
          <p:cNvSpPr>
            <a:spLocks noGrp="1"/>
          </p:cNvSpPr>
          <p:nvPr>
            <p:ph type="ctrTitle" hasCustomPrompt="1"/>
          </p:nvPr>
        </p:nvSpPr>
        <p:spPr>
          <a:xfrm>
            <a:off x="6616915" y="6276465"/>
            <a:ext cx="2385781" cy="485389"/>
          </a:xfrm>
        </p:spPr>
        <p:txBody>
          <a:bodyPr anchor="b"/>
          <a:lstStyle>
            <a:lvl1pPr algn="l">
              <a:defRPr lang="en-US" sz="1752" b="1" i="0" kern="1200" dirty="0">
                <a:solidFill>
                  <a:schemeClr val="bg1"/>
                </a:solidFill>
                <a:latin typeface="Arial Black" panose="020B0604020202020204" pitchFamily="34" charset="0"/>
                <a:ea typeface="+mn-ea"/>
                <a:cs typeface="+mn-cs"/>
              </a:defRPr>
            </a:lvl1pPr>
          </a:lstStyle>
          <a:p>
            <a:r>
              <a:rPr lang="en-GB"/>
              <a:t>MASTER TITLE STYLE</a:t>
            </a:r>
            <a:endParaRPr lang="en-US"/>
          </a:p>
        </p:txBody>
      </p:sp>
      <p:sp>
        <p:nvSpPr>
          <p:cNvPr id="3" name="Subtitle 2">
            <a:extLst>
              <a:ext uri="{FF2B5EF4-FFF2-40B4-BE49-F238E27FC236}">
                <a16:creationId xmlns:a16="http://schemas.microsoft.com/office/drawing/2014/main" id="{75271C64-1DCA-2175-31EF-8EEF89A820E3}"/>
              </a:ext>
            </a:extLst>
          </p:cNvPr>
          <p:cNvSpPr>
            <a:spLocks noGrp="1"/>
          </p:cNvSpPr>
          <p:nvPr>
            <p:ph type="subTitle" idx="1" hasCustomPrompt="1"/>
          </p:nvPr>
        </p:nvSpPr>
        <p:spPr>
          <a:xfrm>
            <a:off x="6616914" y="6893606"/>
            <a:ext cx="1843518" cy="188569"/>
          </a:xfrm>
        </p:spPr>
        <p:txBody>
          <a:bodyPr/>
          <a:lstStyle>
            <a:lvl1pPr marL="0" indent="0" algn="l">
              <a:buNone/>
              <a:defRPr lang="en-GB" sz="1051" b="0" i="0" kern="1200" dirty="0" smtClean="0">
                <a:solidFill>
                  <a:schemeClr val="accent4"/>
                </a:solidFill>
                <a:latin typeface="Consolas" panose="020B0609020204030204" pitchFamily="49" charset="0"/>
                <a:ea typeface="+mn-ea"/>
                <a:cs typeface="+mn-cs"/>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MASTER SUBTITLE STYLE</a:t>
            </a:r>
            <a:endParaRPr lang="en-US"/>
          </a:p>
        </p:txBody>
      </p:sp>
      <p:sp>
        <p:nvSpPr>
          <p:cNvPr id="6" name="Slide Number Placeholder 5">
            <a:extLst>
              <a:ext uri="{FF2B5EF4-FFF2-40B4-BE49-F238E27FC236}">
                <a16:creationId xmlns:a16="http://schemas.microsoft.com/office/drawing/2014/main" id="{3B05142F-9268-0B96-279E-640B981DDF5C}"/>
              </a:ext>
            </a:extLst>
          </p:cNvPr>
          <p:cNvSpPr>
            <a:spLocks noGrp="1"/>
          </p:cNvSpPr>
          <p:nvPr>
            <p:ph type="sldNum" sz="quarter" idx="12"/>
          </p:nvPr>
        </p:nvSpPr>
        <p:spPr>
          <a:xfrm>
            <a:off x="8663361" y="6897570"/>
            <a:ext cx="339335" cy="145553"/>
          </a:xfrm>
        </p:spPr>
        <p:txBody>
          <a:bodyPr/>
          <a:lstStyle>
            <a:lvl1pPr algn="ctr">
              <a:defRPr sz="1051" b="0" i="0">
                <a:solidFill>
                  <a:schemeClr val="accent4"/>
                </a:solidFill>
                <a:latin typeface="Consolas" panose="020B0609020204030204" pitchFamily="49" charset="0"/>
              </a:defRPr>
            </a:lvl1pPr>
          </a:lstStyle>
          <a:p>
            <a:fld id="{F48F720B-B89A-134C-9C1C-285CED26D08D}" type="slidenum">
              <a:rPr lang="en-US" smtClean="0"/>
              <a:pPr/>
              <a:t>‹#›</a:t>
            </a:fld>
            <a:endParaRPr lang="en-US"/>
          </a:p>
        </p:txBody>
      </p:sp>
      <p:sp>
        <p:nvSpPr>
          <p:cNvPr id="7" name="Freeform 6">
            <a:extLst>
              <a:ext uri="{FF2B5EF4-FFF2-40B4-BE49-F238E27FC236}">
                <a16:creationId xmlns:a16="http://schemas.microsoft.com/office/drawing/2014/main" id="{ED6C3C7C-999A-A97C-70DF-76F4CBFBBA53}"/>
              </a:ext>
            </a:extLst>
          </p:cNvPr>
          <p:cNvSpPr/>
          <p:nvPr userDrawn="1"/>
        </p:nvSpPr>
        <p:spPr>
          <a:xfrm>
            <a:off x="9282437" y="5830802"/>
            <a:ext cx="933725" cy="1175533"/>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bg1"/>
          </a:solidFill>
          <a:ln w="0" cap="flat">
            <a:noFill/>
            <a:prstDash val="solid"/>
            <a:miter/>
          </a:ln>
        </p:spPr>
        <p:txBody>
          <a:bodyPr rtlCol="0" anchor="ctr"/>
          <a:lstStyle/>
          <a:p>
            <a:endParaRPr lang="en-US" sz="1577" b="1" i="0">
              <a:latin typeface="Arial" panose="020B0604020202020204" pitchFamily="34" charset="0"/>
            </a:endParaRPr>
          </a:p>
        </p:txBody>
      </p:sp>
      <p:cxnSp>
        <p:nvCxnSpPr>
          <p:cNvPr id="9" name="Straight Connector 8">
            <a:extLst>
              <a:ext uri="{FF2B5EF4-FFF2-40B4-BE49-F238E27FC236}">
                <a16:creationId xmlns:a16="http://schemas.microsoft.com/office/drawing/2014/main" id="{70921D73-A9BB-1F8B-1854-FE00E9B2A9FE}"/>
              </a:ext>
            </a:extLst>
          </p:cNvPr>
          <p:cNvCxnSpPr>
            <a:cxnSpLocks/>
          </p:cNvCxnSpPr>
          <p:nvPr userDrawn="1"/>
        </p:nvCxnSpPr>
        <p:spPr>
          <a:xfrm>
            <a:off x="6616914" y="7143880"/>
            <a:ext cx="3724451"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A98C04-347F-3031-FA76-F2BDA487C987}"/>
              </a:ext>
            </a:extLst>
          </p:cNvPr>
          <p:cNvCxnSpPr>
            <a:cxnSpLocks/>
          </p:cNvCxnSpPr>
          <p:nvPr userDrawn="1"/>
        </p:nvCxnSpPr>
        <p:spPr>
          <a:xfrm flipV="1">
            <a:off x="9100634" y="5678121"/>
            <a:ext cx="0" cy="1465759"/>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99E33A2-77F8-7613-FC93-463EDDA02A9E}"/>
              </a:ext>
            </a:extLst>
          </p:cNvPr>
          <p:cNvCxnSpPr>
            <a:cxnSpLocks/>
          </p:cNvCxnSpPr>
          <p:nvPr userDrawn="1"/>
        </p:nvCxnSpPr>
        <p:spPr>
          <a:xfrm>
            <a:off x="6616915" y="6812010"/>
            <a:ext cx="2483719"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34F96-7C2F-D2FD-8783-BEEE48CDF110}"/>
              </a:ext>
            </a:extLst>
          </p:cNvPr>
          <p:cNvCxnSpPr>
            <a:cxnSpLocks/>
          </p:cNvCxnSpPr>
          <p:nvPr userDrawn="1"/>
        </p:nvCxnSpPr>
        <p:spPr>
          <a:xfrm>
            <a:off x="6616914" y="5678121"/>
            <a:ext cx="3724451"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F35D9CE-4C55-DD65-57BA-798027F57ECD}"/>
              </a:ext>
            </a:extLst>
          </p:cNvPr>
          <p:cNvCxnSpPr>
            <a:cxnSpLocks/>
          </p:cNvCxnSpPr>
          <p:nvPr userDrawn="1"/>
        </p:nvCxnSpPr>
        <p:spPr>
          <a:xfrm>
            <a:off x="6616914" y="4986725"/>
            <a:ext cx="3724451"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072D1F3-76B1-1CDB-62B2-12E0EAD90B13}"/>
              </a:ext>
            </a:extLst>
          </p:cNvPr>
          <p:cNvCxnSpPr>
            <a:cxnSpLocks/>
          </p:cNvCxnSpPr>
          <p:nvPr userDrawn="1"/>
        </p:nvCxnSpPr>
        <p:spPr>
          <a:xfrm flipV="1">
            <a:off x="9791952" y="4986724"/>
            <a:ext cx="0" cy="691397"/>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22" name="Date Placeholder 22">
            <a:extLst>
              <a:ext uri="{FF2B5EF4-FFF2-40B4-BE49-F238E27FC236}">
                <a16:creationId xmlns:a16="http://schemas.microsoft.com/office/drawing/2014/main" id="{A413A0FC-AA88-F906-0AC3-94E05D2F1DC1}"/>
              </a:ext>
            </a:extLst>
          </p:cNvPr>
          <p:cNvSpPr txBox="1">
            <a:spLocks/>
          </p:cNvSpPr>
          <p:nvPr userDrawn="1"/>
        </p:nvSpPr>
        <p:spPr>
          <a:xfrm>
            <a:off x="9818456" y="5104668"/>
            <a:ext cx="534034" cy="455509"/>
          </a:xfrm>
          <a:prstGeom prst="rect">
            <a:avLst/>
          </a:prstGeom>
        </p:spPr>
        <p:txBody>
          <a:bodyPr vert="horz" lIns="0" tIns="0" rIns="0" bIns="0" rtlCol="0" anchor="ctr">
            <a:spAutoFit/>
          </a:bodyPr>
          <a:lstStyle>
            <a:defPPr>
              <a:defRPr lang="en-US"/>
            </a:defPPr>
            <a:lvl1pPr marL="0" algn="r" defTabSz="914400" rtl="0" eaLnBrk="1" latinLnBrk="0" hangingPunct="1">
              <a:lnSpc>
                <a:spcPct val="80000"/>
              </a:lnSpc>
              <a:defRPr sz="14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26" b="0" i="0">
                <a:latin typeface="Consolas" panose="020B0609020204030204" pitchFamily="49" charset="0"/>
              </a:rPr>
              <a:t>13
FEB
2024</a:t>
            </a:r>
            <a:endParaRPr lang="en-US" sz="1226" b="0" i="0">
              <a:latin typeface="Consolas" panose="020B0609020204030204" pitchFamily="49" charset="0"/>
            </a:endParaRPr>
          </a:p>
        </p:txBody>
      </p:sp>
      <p:grpSp>
        <p:nvGrpSpPr>
          <p:cNvPr id="23" name="Group 22">
            <a:extLst>
              <a:ext uri="{FF2B5EF4-FFF2-40B4-BE49-F238E27FC236}">
                <a16:creationId xmlns:a16="http://schemas.microsoft.com/office/drawing/2014/main" id="{E32499E4-8AF7-7DDE-9D34-EA5A8B7C9532}"/>
              </a:ext>
            </a:extLst>
          </p:cNvPr>
          <p:cNvGrpSpPr>
            <a:grpSpLocks noChangeAspect="1"/>
          </p:cNvGrpSpPr>
          <p:nvPr userDrawn="1"/>
        </p:nvGrpSpPr>
        <p:grpSpPr>
          <a:xfrm>
            <a:off x="6616914" y="5076554"/>
            <a:ext cx="2951820" cy="512029"/>
            <a:chOff x="1849154" y="-979852"/>
            <a:chExt cx="5061948" cy="696796"/>
          </a:xfrm>
          <a:solidFill>
            <a:schemeClr val="accent4"/>
          </a:solidFill>
        </p:grpSpPr>
        <p:sp>
          <p:nvSpPr>
            <p:cNvPr id="24" name="Freeform 23">
              <a:extLst>
                <a:ext uri="{FF2B5EF4-FFF2-40B4-BE49-F238E27FC236}">
                  <a16:creationId xmlns:a16="http://schemas.microsoft.com/office/drawing/2014/main" id="{0502CF43-8167-C831-F990-FB3C9652DD08}"/>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5" name="Freeform 24">
              <a:extLst>
                <a:ext uri="{FF2B5EF4-FFF2-40B4-BE49-F238E27FC236}">
                  <a16:creationId xmlns:a16="http://schemas.microsoft.com/office/drawing/2014/main" id="{586B3D3C-B256-4B13-46DA-718B6B2B3675}"/>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6" name="Freeform 25">
              <a:extLst>
                <a:ext uri="{FF2B5EF4-FFF2-40B4-BE49-F238E27FC236}">
                  <a16:creationId xmlns:a16="http://schemas.microsoft.com/office/drawing/2014/main" id="{5587A6C6-6F1E-6148-BC2D-A45E076D2842}"/>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7" name="Freeform 26">
              <a:extLst>
                <a:ext uri="{FF2B5EF4-FFF2-40B4-BE49-F238E27FC236}">
                  <a16:creationId xmlns:a16="http://schemas.microsoft.com/office/drawing/2014/main" id="{94045E2E-0604-196A-DA03-E476F728E62C}"/>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8" name="Freeform 27">
              <a:extLst>
                <a:ext uri="{FF2B5EF4-FFF2-40B4-BE49-F238E27FC236}">
                  <a16:creationId xmlns:a16="http://schemas.microsoft.com/office/drawing/2014/main" id="{DCA08178-7129-A9DA-51D9-C79F2F489F52}"/>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9" name="Freeform 28">
              <a:extLst>
                <a:ext uri="{FF2B5EF4-FFF2-40B4-BE49-F238E27FC236}">
                  <a16:creationId xmlns:a16="http://schemas.microsoft.com/office/drawing/2014/main" id="{9A147C3B-D4CF-DD6F-09C6-7EF76964619E}"/>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0" name="Freeform 29">
              <a:extLst>
                <a:ext uri="{FF2B5EF4-FFF2-40B4-BE49-F238E27FC236}">
                  <a16:creationId xmlns:a16="http://schemas.microsoft.com/office/drawing/2014/main" id="{99A8AAF4-15A3-8843-E926-A4597AF575D2}"/>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1" name="Freeform 30">
              <a:extLst>
                <a:ext uri="{FF2B5EF4-FFF2-40B4-BE49-F238E27FC236}">
                  <a16:creationId xmlns:a16="http://schemas.microsoft.com/office/drawing/2014/main" id="{C82C9B48-4979-35F7-A7EA-CF4A04F9D770}"/>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34" name="Straight Connector 33">
            <a:extLst>
              <a:ext uri="{FF2B5EF4-FFF2-40B4-BE49-F238E27FC236}">
                <a16:creationId xmlns:a16="http://schemas.microsoft.com/office/drawing/2014/main" id="{D9187416-27B5-FA9E-45BD-496DDDB5307C}"/>
              </a:ext>
            </a:extLst>
          </p:cNvPr>
          <p:cNvCxnSpPr>
            <a:cxnSpLocks/>
          </p:cNvCxnSpPr>
          <p:nvPr userDrawn="1"/>
        </p:nvCxnSpPr>
        <p:spPr>
          <a:xfrm flipV="1">
            <a:off x="8573914" y="6812010"/>
            <a:ext cx="0" cy="331869"/>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F5DC0957-1F94-B4D4-30D5-9BF15D9F0CB4}"/>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spTree>
    <p:extLst>
      <p:ext uri="{BB962C8B-B14F-4D97-AF65-F5344CB8AC3E}">
        <p14:creationId xmlns:p14="http://schemas.microsoft.com/office/powerpoint/2010/main" val="218737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2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AD5113-2FA7-993F-CB08-6B60FDC6BD5C}"/>
              </a:ext>
            </a:extLst>
          </p:cNvPr>
          <p:cNvSpPr/>
          <p:nvPr userDrawn="1"/>
        </p:nvSpPr>
        <p:spPr>
          <a:xfrm>
            <a:off x="6243821" y="4424936"/>
            <a:ext cx="4436879" cy="3145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7" b="1" i="0">
              <a:latin typeface="Arial" panose="020B0604020202020204" pitchFamily="34" charset="0"/>
            </a:endParaRPr>
          </a:p>
        </p:txBody>
      </p:sp>
      <p:sp>
        <p:nvSpPr>
          <p:cNvPr id="2" name="Title 1">
            <a:extLst>
              <a:ext uri="{FF2B5EF4-FFF2-40B4-BE49-F238E27FC236}">
                <a16:creationId xmlns:a16="http://schemas.microsoft.com/office/drawing/2014/main" id="{A1953636-A564-68BF-BBF6-4D1FA344A574}"/>
              </a:ext>
            </a:extLst>
          </p:cNvPr>
          <p:cNvSpPr>
            <a:spLocks noGrp="1"/>
          </p:cNvSpPr>
          <p:nvPr>
            <p:ph type="ctrTitle" hasCustomPrompt="1"/>
          </p:nvPr>
        </p:nvSpPr>
        <p:spPr>
          <a:xfrm>
            <a:off x="6616915" y="6276465"/>
            <a:ext cx="2385781" cy="485389"/>
          </a:xfrm>
        </p:spPr>
        <p:txBody>
          <a:bodyPr anchor="b"/>
          <a:lstStyle>
            <a:lvl1pPr algn="l">
              <a:defRPr lang="en-US" sz="1752" b="1" i="0" kern="1200" dirty="0">
                <a:solidFill>
                  <a:schemeClr val="tx2"/>
                </a:solidFill>
                <a:latin typeface="Arial Black" panose="020B0604020202020204" pitchFamily="34" charset="0"/>
                <a:ea typeface="+mn-ea"/>
                <a:cs typeface="+mn-cs"/>
              </a:defRPr>
            </a:lvl1pPr>
          </a:lstStyle>
          <a:p>
            <a:r>
              <a:rPr lang="en-GB"/>
              <a:t>MASTER TITLE STYLE</a:t>
            </a:r>
            <a:endParaRPr lang="en-US"/>
          </a:p>
        </p:txBody>
      </p:sp>
      <p:sp>
        <p:nvSpPr>
          <p:cNvPr id="3" name="Subtitle 2">
            <a:extLst>
              <a:ext uri="{FF2B5EF4-FFF2-40B4-BE49-F238E27FC236}">
                <a16:creationId xmlns:a16="http://schemas.microsoft.com/office/drawing/2014/main" id="{75271C64-1DCA-2175-31EF-8EEF89A820E3}"/>
              </a:ext>
            </a:extLst>
          </p:cNvPr>
          <p:cNvSpPr>
            <a:spLocks noGrp="1"/>
          </p:cNvSpPr>
          <p:nvPr>
            <p:ph type="subTitle" idx="1" hasCustomPrompt="1"/>
          </p:nvPr>
        </p:nvSpPr>
        <p:spPr>
          <a:xfrm>
            <a:off x="6616914" y="6893606"/>
            <a:ext cx="1843518" cy="188569"/>
          </a:xfrm>
        </p:spPr>
        <p:txBody>
          <a:bodyPr/>
          <a:lstStyle>
            <a:lvl1pPr marL="0" indent="0" algn="l">
              <a:buNone/>
              <a:defRPr lang="en-GB" sz="1051" b="0" i="0" kern="1200" dirty="0" smtClean="0">
                <a:solidFill>
                  <a:schemeClr val="tx2"/>
                </a:solidFill>
                <a:latin typeface="Consolas" panose="020B0609020204030204" pitchFamily="49" charset="0"/>
                <a:ea typeface="+mn-ea"/>
                <a:cs typeface="+mn-cs"/>
              </a:defRPr>
            </a:lvl1pPr>
            <a:lvl2pPr marL="400507" indent="0" algn="ctr">
              <a:buNone/>
              <a:defRPr sz="1752"/>
            </a:lvl2pPr>
            <a:lvl3pPr marL="801014" indent="0" algn="ctr">
              <a:buNone/>
              <a:defRPr sz="1577"/>
            </a:lvl3pPr>
            <a:lvl4pPr marL="1201522" indent="0" algn="ctr">
              <a:buNone/>
              <a:defRPr sz="1402"/>
            </a:lvl4pPr>
            <a:lvl5pPr marL="1602029" indent="0" algn="ctr">
              <a:buNone/>
              <a:defRPr sz="1402"/>
            </a:lvl5pPr>
            <a:lvl6pPr marL="2002536" indent="0" algn="ctr">
              <a:buNone/>
              <a:defRPr sz="1402"/>
            </a:lvl6pPr>
            <a:lvl7pPr marL="2403043" indent="0" algn="ctr">
              <a:buNone/>
              <a:defRPr sz="1402"/>
            </a:lvl7pPr>
            <a:lvl8pPr marL="2803550" indent="0" algn="ctr">
              <a:buNone/>
              <a:defRPr sz="1402"/>
            </a:lvl8pPr>
            <a:lvl9pPr marL="3204058" indent="0" algn="ctr">
              <a:buNone/>
              <a:defRPr sz="1402"/>
            </a:lvl9pPr>
          </a:lstStyle>
          <a:p>
            <a:r>
              <a:rPr lang="en-GB"/>
              <a:t>MASTER SUBTITLE STYLE</a:t>
            </a:r>
            <a:endParaRPr lang="en-US"/>
          </a:p>
        </p:txBody>
      </p:sp>
      <p:sp>
        <p:nvSpPr>
          <p:cNvPr id="6" name="Slide Number Placeholder 5">
            <a:extLst>
              <a:ext uri="{FF2B5EF4-FFF2-40B4-BE49-F238E27FC236}">
                <a16:creationId xmlns:a16="http://schemas.microsoft.com/office/drawing/2014/main" id="{3B05142F-9268-0B96-279E-640B981DDF5C}"/>
              </a:ext>
            </a:extLst>
          </p:cNvPr>
          <p:cNvSpPr>
            <a:spLocks noGrp="1"/>
          </p:cNvSpPr>
          <p:nvPr>
            <p:ph type="sldNum" sz="quarter" idx="12"/>
          </p:nvPr>
        </p:nvSpPr>
        <p:spPr>
          <a:xfrm>
            <a:off x="8663361" y="6897570"/>
            <a:ext cx="339335" cy="145553"/>
          </a:xfrm>
        </p:spPr>
        <p:txBody>
          <a:bodyPr/>
          <a:lstStyle>
            <a:lvl1pPr algn="ctr">
              <a:defRPr sz="1051" b="0" i="0">
                <a:solidFill>
                  <a:schemeClr val="tx2"/>
                </a:solidFill>
                <a:latin typeface="Consolas" panose="020B0609020204030204" pitchFamily="49" charset="0"/>
              </a:defRPr>
            </a:lvl1pPr>
          </a:lstStyle>
          <a:p>
            <a:fld id="{F48F720B-B89A-134C-9C1C-285CED26D08D}" type="slidenum">
              <a:rPr lang="en-US" smtClean="0"/>
              <a:pPr/>
              <a:t>‹#›</a:t>
            </a:fld>
            <a:endParaRPr lang="en-US"/>
          </a:p>
        </p:txBody>
      </p:sp>
      <p:sp>
        <p:nvSpPr>
          <p:cNvPr id="7" name="Freeform 6">
            <a:extLst>
              <a:ext uri="{FF2B5EF4-FFF2-40B4-BE49-F238E27FC236}">
                <a16:creationId xmlns:a16="http://schemas.microsoft.com/office/drawing/2014/main" id="{ED6C3C7C-999A-A97C-70DF-76F4CBFBBA53}"/>
              </a:ext>
            </a:extLst>
          </p:cNvPr>
          <p:cNvSpPr/>
          <p:nvPr userDrawn="1"/>
        </p:nvSpPr>
        <p:spPr>
          <a:xfrm>
            <a:off x="9282437" y="5830802"/>
            <a:ext cx="933725" cy="1175533"/>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70921D73-A9BB-1F8B-1854-FE00E9B2A9FE}"/>
              </a:ext>
            </a:extLst>
          </p:cNvPr>
          <p:cNvCxnSpPr>
            <a:cxnSpLocks/>
          </p:cNvCxnSpPr>
          <p:nvPr userDrawn="1"/>
        </p:nvCxnSpPr>
        <p:spPr>
          <a:xfrm>
            <a:off x="6616914" y="7143880"/>
            <a:ext cx="372445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A98C04-347F-3031-FA76-F2BDA487C987}"/>
              </a:ext>
            </a:extLst>
          </p:cNvPr>
          <p:cNvCxnSpPr>
            <a:cxnSpLocks/>
          </p:cNvCxnSpPr>
          <p:nvPr userDrawn="1"/>
        </p:nvCxnSpPr>
        <p:spPr>
          <a:xfrm flipV="1">
            <a:off x="9100634" y="5678121"/>
            <a:ext cx="0" cy="1465759"/>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99E33A2-77F8-7613-FC93-463EDDA02A9E}"/>
              </a:ext>
            </a:extLst>
          </p:cNvPr>
          <p:cNvCxnSpPr>
            <a:cxnSpLocks/>
          </p:cNvCxnSpPr>
          <p:nvPr userDrawn="1"/>
        </p:nvCxnSpPr>
        <p:spPr>
          <a:xfrm>
            <a:off x="6616915" y="6812010"/>
            <a:ext cx="2483719"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34F96-7C2F-D2FD-8783-BEEE48CDF110}"/>
              </a:ext>
            </a:extLst>
          </p:cNvPr>
          <p:cNvCxnSpPr>
            <a:cxnSpLocks/>
          </p:cNvCxnSpPr>
          <p:nvPr userDrawn="1"/>
        </p:nvCxnSpPr>
        <p:spPr>
          <a:xfrm>
            <a:off x="6616914" y="5678121"/>
            <a:ext cx="372445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F35D9CE-4C55-DD65-57BA-798027F57ECD}"/>
              </a:ext>
            </a:extLst>
          </p:cNvPr>
          <p:cNvCxnSpPr>
            <a:cxnSpLocks/>
          </p:cNvCxnSpPr>
          <p:nvPr userDrawn="1"/>
        </p:nvCxnSpPr>
        <p:spPr>
          <a:xfrm>
            <a:off x="6616914" y="4986725"/>
            <a:ext cx="372445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072D1F3-76B1-1CDB-62B2-12E0EAD90B13}"/>
              </a:ext>
            </a:extLst>
          </p:cNvPr>
          <p:cNvCxnSpPr>
            <a:cxnSpLocks/>
          </p:cNvCxnSpPr>
          <p:nvPr userDrawn="1"/>
        </p:nvCxnSpPr>
        <p:spPr>
          <a:xfrm flipV="1">
            <a:off x="9791952" y="4986724"/>
            <a:ext cx="0" cy="69139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Date Placeholder 22">
            <a:extLst>
              <a:ext uri="{FF2B5EF4-FFF2-40B4-BE49-F238E27FC236}">
                <a16:creationId xmlns:a16="http://schemas.microsoft.com/office/drawing/2014/main" id="{A413A0FC-AA88-F906-0AC3-94E05D2F1DC1}"/>
              </a:ext>
            </a:extLst>
          </p:cNvPr>
          <p:cNvSpPr txBox="1">
            <a:spLocks/>
          </p:cNvSpPr>
          <p:nvPr userDrawn="1"/>
        </p:nvSpPr>
        <p:spPr>
          <a:xfrm>
            <a:off x="9818456" y="5104668"/>
            <a:ext cx="534034" cy="455509"/>
          </a:xfrm>
          <a:prstGeom prst="rect">
            <a:avLst/>
          </a:prstGeom>
        </p:spPr>
        <p:txBody>
          <a:bodyPr vert="horz" lIns="0" tIns="0" rIns="0" bIns="0" rtlCol="0" anchor="ctr">
            <a:spAutoFit/>
          </a:bodyPr>
          <a:lstStyle>
            <a:defPPr>
              <a:defRPr lang="en-US"/>
            </a:defPPr>
            <a:lvl1pPr marL="0" algn="r" defTabSz="914400" rtl="0" eaLnBrk="1" latinLnBrk="0" hangingPunct="1">
              <a:lnSpc>
                <a:spcPct val="80000"/>
              </a:lnSpc>
              <a:defRPr sz="14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26" b="0" i="0">
                <a:solidFill>
                  <a:schemeClr val="tx2"/>
                </a:solidFill>
                <a:latin typeface="Consolas" panose="020B0609020204030204" pitchFamily="49" charset="0"/>
              </a:rPr>
              <a:t>13
FEB
2024</a:t>
            </a:r>
            <a:endParaRPr lang="en-US" sz="1226" b="0" i="0">
              <a:solidFill>
                <a:schemeClr val="tx2"/>
              </a:solidFill>
              <a:latin typeface="Consolas" panose="020B0609020204030204" pitchFamily="49" charset="0"/>
            </a:endParaRPr>
          </a:p>
        </p:txBody>
      </p:sp>
      <p:grpSp>
        <p:nvGrpSpPr>
          <p:cNvPr id="23" name="Group 22">
            <a:extLst>
              <a:ext uri="{FF2B5EF4-FFF2-40B4-BE49-F238E27FC236}">
                <a16:creationId xmlns:a16="http://schemas.microsoft.com/office/drawing/2014/main" id="{E32499E4-8AF7-7DDE-9D34-EA5A8B7C9532}"/>
              </a:ext>
            </a:extLst>
          </p:cNvPr>
          <p:cNvGrpSpPr>
            <a:grpSpLocks noChangeAspect="1"/>
          </p:cNvGrpSpPr>
          <p:nvPr userDrawn="1"/>
        </p:nvGrpSpPr>
        <p:grpSpPr>
          <a:xfrm>
            <a:off x="6616914" y="5076554"/>
            <a:ext cx="2951820" cy="512029"/>
            <a:chOff x="1849154" y="-979852"/>
            <a:chExt cx="5061948" cy="696796"/>
          </a:xfrm>
          <a:solidFill>
            <a:schemeClr val="accent4"/>
          </a:solidFill>
        </p:grpSpPr>
        <p:sp>
          <p:nvSpPr>
            <p:cNvPr id="24" name="Freeform 23">
              <a:extLst>
                <a:ext uri="{FF2B5EF4-FFF2-40B4-BE49-F238E27FC236}">
                  <a16:creationId xmlns:a16="http://schemas.microsoft.com/office/drawing/2014/main" id="{0502CF43-8167-C831-F990-FB3C9652DD08}"/>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25" name="Freeform 24">
              <a:extLst>
                <a:ext uri="{FF2B5EF4-FFF2-40B4-BE49-F238E27FC236}">
                  <a16:creationId xmlns:a16="http://schemas.microsoft.com/office/drawing/2014/main" id="{586B3D3C-B256-4B13-46DA-718B6B2B3675}"/>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26" name="Freeform 25">
              <a:extLst>
                <a:ext uri="{FF2B5EF4-FFF2-40B4-BE49-F238E27FC236}">
                  <a16:creationId xmlns:a16="http://schemas.microsoft.com/office/drawing/2014/main" id="{5587A6C6-6F1E-6148-BC2D-A45E076D2842}"/>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27" name="Freeform 26">
              <a:extLst>
                <a:ext uri="{FF2B5EF4-FFF2-40B4-BE49-F238E27FC236}">
                  <a16:creationId xmlns:a16="http://schemas.microsoft.com/office/drawing/2014/main" id="{94045E2E-0604-196A-DA03-E476F728E62C}"/>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28" name="Freeform 27">
              <a:extLst>
                <a:ext uri="{FF2B5EF4-FFF2-40B4-BE49-F238E27FC236}">
                  <a16:creationId xmlns:a16="http://schemas.microsoft.com/office/drawing/2014/main" id="{DCA08178-7129-A9DA-51D9-C79F2F489F52}"/>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29" name="Freeform 28">
              <a:extLst>
                <a:ext uri="{FF2B5EF4-FFF2-40B4-BE49-F238E27FC236}">
                  <a16:creationId xmlns:a16="http://schemas.microsoft.com/office/drawing/2014/main" id="{9A147C3B-D4CF-DD6F-09C6-7EF76964619E}"/>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30" name="Freeform 29">
              <a:extLst>
                <a:ext uri="{FF2B5EF4-FFF2-40B4-BE49-F238E27FC236}">
                  <a16:creationId xmlns:a16="http://schemas.microsoft.com/office/drawing/2014/main" id="{99A8AAF4-15A3-8843-E926-A4597AF575D2}"/>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sp>
          <p:nvSpPr>
            <p:cNvPr id="31" name="Freeform 30">
              <a:extLst>
                <a:ext uri="{FF2B5EF4-FFF2-40B4-BE49-F238E27FC236}">
                  <a16:creationId xmlns:a16="http://schemas.microsoft.com/office/drawing/2014/main" id="{C82C9B48-4979-35F7-A7EA-CF4A04F9D770}"/>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solidFill>
                  <a:schemeClr val="tx2"/>
                </a:solidFill>
                <a:latin typeface="Arial" panose="020B0604020202020204" pitchFamily="34" charset="0"/>
              </a:endParaRPr>
            </a:p>
          </p:txBody>
        </p:sp>
      </p:grpSp>
      <p:cxnSp>
        <p:nvCxnSpPr>
          <p:cNvPr id="4" name="Straight Connector 3">
            <a:extLst>
              <a:ext uri="{FF2B5EF4-FFF2-40B4-BE49-F238E27FC236}">
                <a16:creationId xmlns:a16="http://schemas.microsoft.com/office/drawing/2014/main" id="{1CD70EA4-C5DD-6EB9-6184-6F70904E4FAF}"/>
              </a:ext>
            </a:extLst>
          </p:cNvPr>
          <p:cNvCxnSpPr>
            <a:cxnSpLocks/>
          </p:cNvCxnSpPr>
          <p:nvPr userDrawn="1"/>
        </p:nvCxnSpPr>
        <p:spPr>
          <a:xfrm flipV="1">
            <a:off x="8573914" y="6812010"/>
            <a:ext cx="0" cy="331869"/>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38F28A39-2D78-4720-6017-C24574531D70}"/>
              </a:ext>
            </a:extLst>
          </p:cNvPr>
          <p:cNvSpPr/>
          <p:nvPr userDrawn="1"/>
        </p:nvSpPr>
        <p:spPr>
          <a:xfrm>
            <a:off x="0" y="-387046"/>
            <a:ext cx="8081058" cy="2486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63075" bIns="63075" rtlCol="0" anchor="ctr">
            <a:spAutoFit/>
          </a:bodyPr>
          <a:lstStyle/>
          <a:p>
            <a:pPr algn="l"/>
            <a:r>
              <a:rPr lang="en-US" sz="788" b="1" i="0">
                <a:latin typeface="Arial" panose="020B0604020202020204" pitchFamily="34" charset="0"/>
              </a:rPr>
              <a:t>TO CHANGE BACKGROUND IMAGE:   1. RIGHT CLICK ON BACKGROUND   2. SELECT FORMAT BACKGROUND   3. CLICK INSERT AND LOCATE DESIRED IMAGE</a:t>
            </a:r>
          </a:p>
        </p:txBody>
      </p:sp>
    </p:spTree>
    <p:extLst>
      <p:ext uri="{BB962C8B-B14F-4D97-AF65-F5344CB8AC3E}">
        <p14:creationId xmlns:p14="http://schemas.microsoft.com/office/powerpoint/2010/main" val="2060492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5333F4-A5FA-5B85-BEDD-E8B508B6ED43}"/>
              </a:ext>
            </a:extLst>
          </p:cNvPr>
          <p:cNvPicPr>
            <a:picLocks noChangeAspect="1"/>
          </p:cNvPicPr>
          <p:nvPr userDrawn="1"/>
        </p:nvPicPr>
        <p:blipFill>
          <a:blip r:embed="rId2"/>
          <a:srcRect/>
          <a:stretch/>
        </p:blipFill>
        <p:spPr>
          <a:xfrm>
            <a:off x="1" y="-1"/>
            <a:ext cx="10680700" cy="7570788"/>
          </a:xfrm>
          <a:prstGeom prst="rect">
            <a:avLst/>
          </a:prstGeom>
        </p:spPr>
      </p:pic>
      <p:sp>
        <p:nvSpPr>
          <p:cNvPr id="2" name="Title 1">
            <a:extLst>
              <a:ext uri="{FF2B5EF4-FFF2-40B4-BE49-F238E27FC236}">
                <a16:creationId xmlns:a16="http://schemas.microsoft.com/office/drawing/2014/main" id="{A1953636-A564-68BF-BBF6-4D1FA344A574}"/>
              </a:ext>
            </a:extLst>
          </p:cNvPr>
          <p:cNvSpPr>
            <a:spLocks noGrp="1"/>
          </p:cNvSpPr>
          <p:nvPr>
            <p:ph type="ctrTitle" hasCustomPrompt="1"/>
          </p:nvPr>
        </p:nvSpPr>
        <p:spPr>
          <a:xfrm>
            <a:off x="325428" y="598282"/>
            <a:ext cx="8010525" cy="3642857"/>
          </a:xfrm>
        </p:spPr>
        <p:txBody>
          <a:bodyPr anchor="t"/>
          <a:lstStyle>
            <a:lvl1pPr algn="l">
              <a:lnSpc>
                <a:spcPct val="70000"/>
              </a:lnSpc>
              <a:defRPr sz="8322" b="1" i="0">
                <a:solidFill>
                  <a:schemeClr val="accent4"/>
                </a:solidFill>
                <a:latin typeface="+mj-lt"/>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260C461-9274-3AE1-9A36-C3F4B229B816}"/>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3B05142F-9268-0B96-279E-640B981DDF5C}"/>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
        <p:nvSpPr>
          <p:cNvPr id="14" name="Freeform 13">
            <a:extLst>
              <a:ext uri="{FF2B5EF4-FFF2-40B4-BE49-F238E27FC236}">
                <a16:creationId xmlns:a16="http://schemas.microsoft.com/office/drawing/2014/main" id="{0F83A84D-7F50-1142-3499-C95DD6D5DCCD}"/>
              </a:ext>
            </a:extLst>
          </p:cNvPr>
          <p:cNvSpPr/>
          <p:nvPr/>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grpSp>
        <p:nvGrpSpPr>
          <p:cNvPr id="23" name="Group 22">
            <a:extLst>
              <a:ext uri="{FF2B5EF4-FFF2-40B4-BE49-F238E27FC236}">
                <a16:creationId xmlns:a16="http://schemas.microsoft.com/office/drawing/2014/main" id="{D1607178-B09F-40F3-8D64-5FE22CDBDA57}"/>
              </a:ext>
            </a:extLst>
          </p:cNvPr>
          <p:cNvGrpSpPr>
            <a:grpSpLocks noChangeAspect="1"/>
          </p:cNvGrpSpPr>
          <p:nvPr userDrawn="1"/>
        </p:nvGrpSpPr>
        <p:grpSpPr>
          <a:xfrm>
            <a:off x="333772" y="6790330"/>
            <a:ext cx="1554799" cy="269699"/>
            <a:chOff x="1849154" y="-979852"/>
            <a:chExt cx="5061948" cy="696796"/>
          </a:xfrm>
        </p:grpSpPr>
        <p:sp>
          <p:nvSpPr>
            <p:cNvPr id="15" name="Freeform 14">
              <a:extLst>
                <a:ext uri="{FF2B5EF4-FFF2-40B4-BE49-F238E27FC236}">
                  <a16:creationId xmlns:a16="http://schemas.microsoft.com/office/drawing/2014/main" id="{F47E500D-9FB7-EB2A-0C05-AB7BC4CC0A31}"/>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C23DDBFF-E66F-1AB2-8399-82FA396F5418}"/>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BE43ECD2-AC89-5DBE-E504-536F4A0CD40C}"/>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A950529D-20FF-F338-4150-440DB1A562D8}"/>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30FC7500-E8BA-8F6A-B37A-E3B678F0BAEF}"/>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8C1458D7-8D39-D104-F1B0-09B0B36224D5}"/>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36EFE42D-7678-2C96-3A57-5E3C746CAFEF}"/>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77715DF3-218A-F828-5732-01A81D774165}"/>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solidFill>
              <a:srgbClr val="00EDB5"/>
            </a:solidFill>
            <a:ln w="0" cap="flat">
              <a:noFill/>
              <a:prstDash val="solid"/>
              <a:miter/>
            </a:ln>
          </p:spPr>
          <p:txBody>
            <a:bodyPr rtlCol="0" anchor="ctr"/>
            <a:lstStyle/>
            <a:p>
              <a:endParaRPr lang="en-US" sz="1577" b="1" i="0">
                <a:latin typeface="Arial" panose="020B0604020202020204" pitchFamily="34" charset="0"/>
              </a:endParaRPr>
            </a:p>
          </p:txBody>
        </p:sp>
      </p:grpSp>
      <p:cxnSp>
        <p:nvCxnSpPr>
          <p:cNvPr id="24" name="Straight Connector 23">
            <a:extLst>
              <a:ext uri="{FF2B5EF4-FFF2-40B4-BE49-F238E27FC236}">
                <a16:creationId xmlns:a16="http://schemas.microsoft.com/office/drawing/2014/main" id="{1896E3DC-11BE-79D6-D5CD-46798DE63CB9}"/>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EF1B8FD-84B5-123E-8A2E-0BDE2CEA9BE3}"/>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482B887-24E8-0A6E-6969-7A101B7DF1B1}"/>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8CEEDF2-B48E-F92A-5AF4-08B51FBF22A7}"/>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885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5E959-E1AB-B296-19A2-FE008BA9200F}"/>
              </a:ext>
            </a:extLst>
          </p:cNvPr>
          <p:cNvPicPr>
            <a:picLocks noChangeAspect="1"/>
          </p:cNvPicPr>
          <p:nvPr userDrawn="1"/>
        </p:nvPicPr>
        <p:blipFill>
          <a:blip r:embed="rId2"/>
          <a:srcRect/>
          <a:stretch/>
        </p:blipFill>
        <p:spPr>
          <a:xfrm>
            <a:off x="0" y="0"/>
            <a:ext cx="10680700" cy="7570788"/>
          </a:xfrm>
          <a:prstGeom prst="rect">
            <a:avLst/>
          </a:prstGeom>
        </p:spPr>
      </p:pic>
      <p:sp>
        <p:nvSpPr>
          <p:cNvPr id="2" name="Title 1">
            <a:extLst>
              <a:ext uri="{FF2B5EF4-FFF2-40B4-BE49-F238E27FC236}">
                <a16:creationId xmlns:a16="http://schemas.microsoft.com/office/drawing/2014/main" id="{A1953636-A564-68BF-BBF6-4D1FA344A574}"/>
              </a:ext>
            </a:extLst>
          </p:cNvPr>
          <p:cNvSpPr>
            <a:spLocks noGrp="1"/>
          </p:cNvSpPr>
          <p:nvPr>
            <p:ph type="ctrTitle" hasCustomPrompt="1"/>
          </p:nvPr>
        </p:nvSpPr>
        <p:spPr>
          <a:xfrm>
            <a:off x="325428" y="598282"/>
            <a:ext cx="8010525" cy="3642857"/>
          </a:xfrm>
        </p:spPr>
        <p:txBody>
          <a:bodyPr anchor="t"/>
          <a:lstStyle>
            <a:lvl1pPr algn="l">
              <a:lnSpc>
                <a:spcPct val="70000"/>
              </a:lnSpc>
              <a:defRPr sz="8322" b="1" i="0">
                <a:solidFill>
                  <a:schemeClr val="tx2"/>
                </a:solidFill>
                <a:latin typeface="+mj-lt"/>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260C461-9274-3AE1-9A36-C3F4B229B816}"/>
              </a:ext>
            </a:extLst>
          </p:cNvPr>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a:extLst>
              <a:ext uri="{FF2B5EF4-FFF2-40B4-BE49-F238E27FC236}">
                <a16:creationId xmlns:a16="http://schemas.microsoft.com/office/drawing/2014/main" id="{3B05142F-9268-0B96-279E-640B981DDF5C}"/>
              </a:ext>
            </a:extLst>
          </p:cNvPr>
          <p:cNvSpPr>
            <a:spLocks noGrp="1"/>
          </p:cNvSpPr>
          <p:nvPr>
            <p:ph type="sldNum" sz="quarter" idx="12"/>
          </p:nvPr>
        </p:nvSpPr>
        <p:spPr>
          <a:xfrm>
            <a:off x="9607067" y="6828430"/>
            <a:ext cx="339335" cy="169790"/>
          </a:xfrm>
        </p:spPr>
        <p:txBody>
          <a:bodyPr/>
          <a:lstStyle>
            <a:lvl1pPr>
              <a:defRPr>
                <a:solidFill>
                  <a:schemeClr val="tx2"/>
                </a:solidFill>
              </a:defRPr>
            </a:lvl1pPr>
          </a:lstStyle>
          <a:p>
            <a:r>
              <a:rPr lang="en-US">
                <a:latin typeface="Consolas" panose="020B0609020204030204" pitchFamily="49" charset="0"/>
              </a:rPr>
              <a:t>PAGE</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
        <p:nvSpPr>
          <p:cNvPr id="14" name="Freeform 13">
            <a:extLst>
              <a:ext uri="{FF2B5EF4-FFF2-40B4-BE49-F238E27FC236}">
                <a16:creationId xmlns:a16="http://schemas.microsoft.com/office/drawing/2014/main" id="{0F83A84D-7F50-1142-3499-C95DD6D5DCCD}"/>
              </a:ext>
            </a:extLst>
          </p:cNvPr>
          <p:cNvSpPr/>
          <p:nvPr/>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23" name="Group 22">
            <a:extLst>
              <a:ext uri="{FF2B5EF4-FFF2-40B4-BE49-F238E27FC236}">
                <a16:creationId xmlns:a16="http://schemas.microsoft.com/office/drawing/2014/main" id="{D1607178-B09F-40F3-8D64-5FE22CDBDA57}"/>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15" name="Freeform 14">
              <a:extLst>
                <a:ext uri="{FF2B5EF4-FFF2-40B4-BE49-F238E27FC236}">
                  <a16:creationId xmlns:a16="http://schemas.microsoft.com/office/drawing/2014/main" id="{F47E500D-9FB7-EB2A-0C05-AB7BC4CC0A31}"/>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C23DDBFF-E66F-1AB2-8399-82FA396F5418}"/>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BE43ECD2-AC89-5DBE-E504-536F4A0CD40C}"/>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A950529D-20FF-F338-4150-440DB1A562D8}"/>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30FC7500-E8BA-8F6A-B37A-E3B678F0BAEF}"/>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8C1458D7-8D39-D104-F1B0-09B0B36224D5}"/>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36EFE42D-7678-2C96-3A57-5E3C746CAFEF}"/>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77715DF3-218A-F828-5732-01A81D774165}"/>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24" name="Straight Connector 23">
            <a:extLst>
              <a:ext uri="{FF2B5EF4-FFF2-40B4-BE49-F238E27FC236}">
                <a16:creationId xmlns:a16="http://schemas.microsoft.com/office/drawing/2014/main" id="{1896E3DC-11BE-79D6-D5CD-46798DE63CB9}"/>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EF1B8FD-84B5-123E-8A2E-0BDE2CEA9BE3}"/>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482B887-24E8-0A6E-6969-7A101B7DF1B1}"/>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8CEEDF2-B48E-F92A-5AF4-08B51FBF22A7}"/>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24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757E-1DB8-8039-C836-59F4E80BA23F}"/>
              </a:ext>
            </a:extLst>
          </p:cNvPr>
          <p:cNvSpPr>
            <a:spLocks noGrp="1"/>
          </p:cNvSpPr>
          <p:nvPr>
            <p:ph type="title" hasCustomPrompt="1"/>
          </p:nvPr>
        </p:nvSpPr>
        <p:spPr>
          <a:xfrm>
            <a:off x="325428" y="729452"/>
            <a:ext cx="4953731" cy="1747210"/>
          </a:xfrm>
        </p:spPr>
        <p:txBody>
          <a:bodyPr anchor="b"/>
          <a:lstStyle>
            <a:lvl1pPr>
              <a:defRPr sz="4205" b="1" i="0">
                <a:solidFill>
                  <a:schemeClr val="accent4"/>
                </a:solidFill>
                <a:latin typeface="+mj-lt"/>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ABFA822-6E04-DED7-9BF6-D903E0612E09}"/>
              </a:ext>
            </a:extLst>
          </p:cNvPr>
          <p:cNvSpPr>
            <a:spLocks noGrp="1"/>
          </p:cNvSpPr>
          <p:nvPr>
            <p:ph type="body" idx="1"/>
          </p:nvPr>
        </p:nvSpPr>
        <p:spPr>
          <a:xfrm>
            <a:off x="325428" y="2795650"/>
            <a:ext cx="4953731" cy="411421"/>
          </a:xfrm>
        </p:spPr>
        <p:txBody>
          <a:bodyPr/>
          <a:lstStyle>
            <a:lvl1pPr marL="0" indent="0">
              <a:buNone/>
              <a:defRPr sz="2102" b="1" i="0">
                <a:solidFill>
                  <a:schemeClr val="bg1"/>
                </a:solidFill>
                <a:latin typeface="Arial" panose="020B0604020202020204" pitchFamily="34" charset="0"/>
              </a:defRPr>
            </a:lvl1pPr>
            <a:lvl2pPr marL="400507" indent="0">
              <a:buNone/>
              <a:defRPr sz="1752">
                <a:solidFill>
                  <a:schemeClr val="tx1">
                    <a:tint val="82000"/>
                  </a:schemeClr>
                </a:solidFill>
              </a:defRPr>
            </a:lvl2pPr>
            <a:lvl3pPr marL="801014" indent="0">
              <a:buNone/>
              <a:defRPr sz="1577">
                <a:solidFill>
                  <a:schemeClr val="tx1">
                    <a:tint val="82000"/>
                  </a:schemeClr>
                </a:solidFill>
              </a:defRPr>
            </a:lvl3pPr>
            <a:lvl4pPr marL="1201522" indent="0">
              <a:buNone/>
              <a:defRPr sz="1402">
                <a:solidFill>
                  <a:schemeClr val="tx1">
                    <a:tint val="82000"/>
                  </a:schemeClr>
                </a:solidFill>
              </a:defRPr>
            </a:lvl4pPr>
            <a:lvl5pPr marL="1602029" indent="0">
              <a:buNone/>
              <a:defRPr sz="1402">
                <a:solidFill>
                  <a:schemeClr val="tx1">
                    <a:tint val="82000"/>
                  </a:schemeClr>
                </a:solidFill>
              </a:defRPr>
            </a:lvl5pPr>
            <a:lvl6pPr marL="2002536" indent="0">
              <a:buNone/>
              <a:defRPr sz="1402">
                <a:solidFill>
                  <a:schemeClr val="tx1">
                    <a:tint val="82000"/>
                  </a:schemeClr>
                </a:solidFill>
              </a:defRPr>
            </a:lvl6pPr>
            <a:lvl7pPr marL="2403043" indent="0">
              <a:buNone/>
              <a:defRPr sz="1402">
                <a:solidFill>
                  <a:schemeClr val="tx1">
                    <a:tint val="82000"/>
                  </a:schemeClr>
                </a:solidFill>
              </a:defRPr>
            </a:lvl7pPr>
            <a:lvl8pPr marL="2803550" indent="0">
              <a:buNone/>
              <a:defRPr sz="1402">
                <a:solidFill>
                  <a:schemeClr val="tx1">
                    <a:tint val="82000"/>
                  </a:schemeClr>
                </a:solidFill>
              </a:defRPr>
            </a:lvl8pPr>
            <a:lvl9pPr marL="3204058" indent="0">
              <a:buNone/>
              <a:defRPr sz="1402">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23545C16-1853-108B-E346-51CD7092B15E}"/>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357F0F94-50FB-D4D8-9BBB-65B53E733FDC}"/>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
        <p:nvSpPr>
          <p:cNvPr id="9" name="Text Placeholder 8">
            <a:extLst>
              <a:ext uri="{FF2B5EF4-FFF2-40B4-BE49-F238E27FC236}">
                <a16:creationId xmlns:a16="http://schemas.microsoft.com/office/drawing/2014/main" id="{BB29A034-19A8-7697-228C-2F9E49910411}"/>
              </a:ext>
            </a:extLst>
          </p:cNvPr>
          <p:cNvSpPr>
            <a:spLocks noGrp="1"/>
          </p:cNvSpPr>
          <p:nvPr>
            <p:ph type="body" sz="quarter" idx="13"/>
          </p:nvPr>
        </p:nvSpPr>
        <p:spPr>
          <a:xfrm>
            <a:off x="6235971" y="1130337"/>
            <a:ext cx="3259839" cy="3475203"/>
          </a:xfrm>
        </p:spPr>
        <p:txBody>
          <a:bodyPr/>
          <a:lstStyle>
            <a:lvl1pPr marL="250317" indent="-250317">
              <a:buFont typeface="Arial" panose="020B0604020202020204" pitchFamily="34" charset="0"/>
              <a:buChar char="•"/>
              <a:defRPr b="1" i="0">
                <a:solidFill>
                  <a:schemeClr val="bg1"/>
                </a:solidFill>
                <a:latin typeface="Arial" panose="020B0604020202020204" pitchFamily="34" charset="0"/>
              </a:defRPr>
            </a:lvl1pPr>
            <a:lvl2pPr>
              <a:defRPr b="1" i="0">
                <a:solidFill>
                  <a:schemeClr val="bg1"/>
                </a:solidFill>
                <a:latin typeface="Arial" panose="020B0604020202020204" pitchFamily="34" charset="0"/>
              </a:defRPr>
            </a:lvl2pPr>
            <a:lvl3pPr>
              <a:defRPr b="1" i="0">
                <a:solidFill>
                  <a:schemeClr val="bg1"/>
                </a:solidFill>
                <a:latin typeface="Arial" panose="020B0604020202020204" pitchFamily="34" charset="0"/>
              </a:defRPr>
            </a:lvl3pPr>
            <a:lvl4pPr>
              <a:defRPr b="1" i="0">
                <a:solidFill>
                  <a:schemeClr val="bg1"/>
                </a:solidFill>
                <a:latin typeface="Arial" panose="020B0604020202020204" pitchFamily="34" charset="0"/>
              </a:defRPr>
            </a:lvl4pPr>
            <a:lvl5pPr>
              <a:defRPr b="1"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FED02D29-397E-14BF-DBBD-304215DCE24F}"/>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18F9CDC-E7EE-1D8A-76F0-0802A76464E7}"/>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1C8BF71-A23A-593E-2F4A-ECE451F6F493}"/>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B5C85EA-2169-C5D3-01CA-8C10CC3844A8}"/>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5" name="Freeform 14">
            <a:extLst>
              <a:ext uri="{FF2B5EF4-FFF2-40B4-BE49-F238E27FC236}">
                <a16:creationId xmlns:a16="http://schemas.microsoft.com/office/drawing/2014/main" id="{0D05B802-F8F8-C4B5-A3FD-44BF98D9B392}"/>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16" name="Group 15">
            <a:extLst>
              <a:ext uri="{FF2B5EF4-FFF2-40B4-BE49-F238E27FC236}">
                <a16:creationId xmlns:a16="http://schemas.microsoft.com/office/drawing/2014/main" id="{1E5E1F36-B7FC-2951-4AAB-2EC981FC0526}"/>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17" name="Freeform 16">
              <a:extLst>
                <a:ext uri="{FF2B5EF4-FFF2-40B4-BE49-F238E27FC236}">
                  <a16:creationId xmlns:a16="http://schemas.microsoft.com/office/drawing/2014/main" id="{3022985F-73CD-DDC7-A33D-E67997893867}"/>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CBA98908-856F-A1E2-A722-417DE7180207}"/>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EE7D1310-65AD-CD3D-1A29-4BE3245FF038}"/>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F77434BF-D0C8-65DD-373E-C6EC08C300DB}"/>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B957C427-929B-0EED-AE1C-37B20AD8C211}"/>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E38795F1-8F44-3A06-7977-1EF2ABC860DB}"/>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3" name="Freeform 22">
              <a:extLst>
                <a:ext uri="{FF2B5EF4-FFF2-40B4-BE49-F238E27FC236}">
                  <a16:creationId xmlns:a16="http://schemas.microsoft.com/office/drawing/2014/main" id="{68EF76EB-3DC9-D48E-E2F0-0FE4AD78086F}"/>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4" name="Freeform 23">
              <a:extLst>
                <a:ext uri="{FF2B5EF4-FFF2-40B4-BE49-F238E27FC236}">
                  <a16:creationId xmlns:a16="http://schemas.microsoft.com/office/drawing/2014/main" id="{C98D92DC-3FA6-6F08-0805-35C71427B0DE}"/>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25" name="Straight Connector 24">
            <a:extLst>
              <a:ext uri="{FF2B5EF4-FFF2-40B4-BE49-F238E27FC236}">
                <a16:creationId xmlns:a16="http://schemas.microsoft.com/office/drawing/2014/main" id="{64675858-0579-8567-5401-A97FF786DE15}"/>
              </a:ext>
            </a:extLst>
          </p:cNvPr>
          <p:cNvCxnSpPr/>
          <p:nvPr userDrawn="1"/>
        </p:nvCxnSpPr>
        <p:spPr>
          <a:xfrm>
            <a:off x="325428" y="414752"/>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6089703-3087-61CE-45A7-3D637B752365}"/>
              </a:ext>
            </a:extLst>
          </p:cNvPr>
          <p:cNvCxnSpPr>
            <a:cxnSpLocks/>
          </p:cNvCxnSpPr>
          <p:nvPr userDrawn="1"/>
        </p:nvCxnSpPr>
        <p:spPr>
          <a:xfrm>
            <a:off x="325428" y="2696359"/>
            <a:ext cx="5014922"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62D560-BD9C-A09B-7192-43DDF836E608}"/>
              </a:ext>
            </a:extLst>
          </p:cNvPr>
          <p:cNvCxnSpPr>
            <a:cxnSpLocks/>
          </p:cNvCxnSpPr>
          <p:nvPr userDrawn="1"/>
        </p:nvCxnSpPr>
        <p:spPr>
          <a:xfrm>
            <a:off x="325428" y="3304788"/>
            <a:ext cx="5014922"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08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757E-1DB8-8039-C836-59F4E80BA23F}"/>
              </a:ext>
            </a:extLst>
          </p:cNvPr>
          <p:cNvSpPr>
            <a:spLocks noGrp="1"/>
          </p:cNvSpPr>
          <p:nvPr>
            <p:ph type="title" hasCustomPrompt="1"/>
          </p:nvPr>
        </p:nvSpPr>
        <p:spPr>
          <a:xfrm>
            <a:off x="325428" y="729452"/>
            <a:ext cx="4953731" cy="1747210"/>
          </a:xfrm>
        </p:spPr>
        <p:txBody>
          <a:bodyPr anchor="b"/>
          <a:lstStyle>
            <a:lvl1pPr>
              <a:defRPr sz="4205" b="1" i="0">
                <a:solidFill>
                  <a:schemeClr val="tx2"/>
                </a:solidFill>
                <a:latin typeface="+mj-lt"/>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ABFA822-6E04-DED7-9BF6-D903E0612E09}"/>
              </a:ext>
            </a:extLst>
          </p:cNvPr>
          <p:cNvSpPr>
            <a:spLocks noGrp="1"/>
          </p:cNvSpPr>
          <p:nvPr>
            <p:ph type="body" idx="1"/>
          </p:nvPr>
        </p:nvSpPr>
        <p:spPr>
          <a:xfrm>
            <a:off x="325428" y="2795650"/>
            <a:ext cx="4953731" cy="411421"/>
          </a:xfrm>
        </p:spPr>
        <p:txBody>
          <a:bodyPr/>
          <a:lstStyle>
            <a:lvl1pPr marL="0" indent="0">
              <a:buNone/>
              <a:defRPr sz="2102" b="1" i="0">
                <a:solidFill>
                  <a:schemeClr val="tx2"/>
                </a:solidFill>
                <a:latin typeface="Arial" panose="020B0604020202020204" pitchFamily="34" charset="0"/>
              </a:defRPr>
            </a:lvl1pPr>
            <a:lvl2pPr marL="400507" indent="0">
              <a:buNone/>
              <a:defRPr sz="1752">
                <a:solidFill>
                  <a:schemeClr val="tx1">
                    <a:tint val="82000"/>
                  </a:schemeClr>
                </a:solidFill>
              </a:defRPr>
            </a:lvl2pPr>
            <a:lvl3pPr marL="801014" indent="0">
              <a:buNone/>
              <a:defRPr sz="1577">
                <a:solidFill>
                  <a:schemeClr val="tx1">
                    <a:tint val="82000"/>
                  </a:schemeClr>
                </a:solidFill>
              </a:defRPr>
            </a:lvl3pPr>
            <a:lvl4pPr marL="1201522" indent="0">
              <a:buNone/>
              <a:defRPr sz="1402">
                <a:solidFill>
                  <a:schemeClr val="tx1">
                    <a:tint val="82000"/>
                  </a:schemeClr>
                </a:solidFill>
              </a:defRPr>
            </a:lvl4pPr>
            <a:lvl5pPr marL="1602029" indent="0">
              <a:buNone/>
              <a:defRPr sz="1402">
                <a:solidFill>
                  <a:schemeClr val="tx1">
                    <a:tint val="82000"/>
                  </a:schemeClr>
                </a:solidFill>
              </a:defRPr>
            </a:lvl5pPr>
            <a:lvl6pPr marL="2002536" indent="0">
              <a:buNone/>
              <a:defRPr sz="1402">
                <a:solidFill>
                  <a:schemeClr val="tx1">
                    <a:tint val="82000"/>
                  </a:schemeClr>
                </a:solidFill>
              </a:defRPr>
            </a:lvl6pPr>
            <a:lvl7pPr marL="2403043" indent="0">
              <a:buNone/>
              <a:defRPr sz="1402">
                <a:solidFill>
                  <a:schemeClr val="tx1">
                    <a:tint val="82000"/>
                  </a:schemeClr>
                </a:solidFill>
              </a:defRPr>
            </a:lvl7pPr>
            <a:lvl8pPr marL="2803550" indent="0">
              <a:buNone/>
              <a:defRPr sz="1402">
                <a:solidFill>
                  <a:schemeClr val="tx1">
                    <a:tint val="82000"/>
                  </a:schemeClr>
                </a:solidFill>
              </a:defRPr>
            </a:lvl8pPr>
            <a:lvl9pPr marL="3204058" indent="0">
              <a:buNone/>
              <a:defRPr sz="1402">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23545C16-1853-108B-E346-51CD7092B15E}"/>
              </a:ext>
            </a:extLst>
          </p:cNvPr>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a:extLst>
              <a:ext uri="{FF2B5EF4-FFF2-40B4-BE49-F238E27FC236}">
                <a16:creationId xmlns:a16="http://schemas.microsoft.com/office/drawing/2014/main" id="{357F0F94-50FB-D4D8-9BBB-65B53E733FDC}"/>
              </a:ext>
            </a:extLst>
          </p:cNvPr>
          <p:cNvSpPr>
            <a:spLocks noGrp="1"/>
          </p:cNvSpPr>
          <p:nvPr>
            <p:ph type="sldNum" sz="quarter" idx="12"/>
          </p:nvPr>
        </p:nvSpPr>
        <p:spPr>
          <a:xfrm>
            <a:off x="9607067" y="6828430"/>
            <a:ext cx="339335" cy="169790"/>
          </a:xfrm>
        </p:spPr>
        <p:txBody>
          <a:bodyPr/>
          <a:lstStyle>
            <a:lvl1pPr>
              <a:defRPr>
                <a:solidFill>
                  <a:schemeClr val="tx2"/>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
        <p:nvSpPr>
          <p:cNvPr id="9" name="Text Placeholder 8">
            <a:extLst>
              <a:ext uri="{FF2B5EF4-FFF2-40B4-BE49-F238E27FC236}">
                <a16:creationId xmlns:a16="http://schemas.microsoft.com/office/drawing/2014/main" id="{BB29A034-19A8-7697-228C-2F9E49910411}"/>
              </a:ext>
            </a:extLst>
          </p:cNvPr>
          <p:cNvSpPr>
            <a:spLocks noGrp="1"/>
          </p:cNvSpPr>
          <p:nvPr>
            <p:ph type="body" sz="quarter" idx="13"/>
          </p:nvPr>
        </p:nvSpPr>
        <p:spPr>
          <a:xfrm>
            <a:off x="6235971" y="1130337"/>
            <a:ext cx="3259839" cy="3475203"/>
          </a:xfrm>
        </p:spPr>
        <p:txBody>
          <a:bodyPr/>
          <a:lstStyle>
            <a:lvl1pPr marL="250317" indent="-250317">
              <a:buFont typeface="Arial" panose="020B0604020202020204" pitchFamily="34" charset="0"/>
              <a:buChar char="•"/>
              <a:defRPr b="1" i="0">
                <a:solidFill>
                  <a:schemeClr val="tx1"/>
                </a:solidFill>
                <a:latin typeface="Arial" panose="020B0604020202020204" pitchFamily="34" charset="0"/>
              </a:defRPr>
            </a:lvl1pPr>
            <a:lvl2pPr>
              <a:defRPr b="1" i="0">
                <a:solidFill>
                  <a:schemeClr val="tx1"/>
                </a:solidFill>
                <a:latin typeface="Arial" panose="020B0604020202020204" pitchFamily="34" charset="0"/>
              </a:defRPr>
            </a:lvl2pPr>
            <a:lvl3pPr>
              <a:defRPr b="1" i="0">
                <a:solidFill>
                  <a:schemeClr val="tx1"/>
                </a:solidFill>
                <a:latin typeface="Arial" panose="020B0604020202020204" pitchFamily="34" charset="0"/>
              </a:defRPr>
            </a:lvl3pPr>
            <a:lvl4pPr>
              <a:defRPr b="1" i="0">
                <a:solidFill>
                  <a:schemeClr val="tx1"/>
                </a:solidFill>
                <a:latin typeface="Arial" panose="020B0604020202020204" pitchFamily="34" charset="0"/>
              </a:defRPr>
            </a:lvl4pPr>
            <a:lvl5pPr>
              <a:defRPr b="1" i="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FED02D29-397E-14BF-DBBD-304215DCE24F}"/>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18F9CDC-E7EE-1D8A-76F0-0802A76464E7}"/>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1C8BF71-A23A-593E-2F4A-ECE451F6F493}"/>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B5C85EA-2169-C5D3-01CA-8C10CC3844A8}"/>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Freeform 14">
            <a:extLst>
              <a:ext uri="{FF2B5EF4-FFF2-40B4-BE49-F238E27FC236}">
                <a16:creationId xmlns:a16="http://schemas.microsoft.com/office/drawing/2014/main" id="{0D05B802-F8F8-C4B5-A3FD-44BF98D9B392}"/>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16" name="Group 15">
            <a:extLst>
              <a:ext uri="{FF2B5EF4-FFF2-40B4-BE49-F238E27FC236}">
                <a16:creationId xmlns:a16="http://schemas.microsoft.com/office/drawing/2014/main" id="{1E5E1F36-B7FC-2951-4AAB-2EC981FC0526}"/>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17" name="Freeform 16">
              <a:extLst>
                <a:ext uri="{FF2B5EF4-FFF2-40B4-BE49-F238E27FC236}">
                  <a16:creationId xmlns:a16="http://schemas.microsoft.com/office/drawing/2014/main" id="{3022985F-73CD-DDC7-A33D-E67997893867}"/>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CBA98908-856F-A1E2-A722-417DE7180207}"/>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EE7D1310-65AD-CD3D-1A29-4BE3245FF038}"/>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F77434BF-D0C8-65DD-373E-C6EC08C300DB}"/>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B957C427-929B-0EED-AE1C-37B20AD8C211}"/>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E38795F1-8F44-3A06-7977-1EF2ABC860DB}"/>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3" name="Freeform 22">
              <a:extLst>
                <a:ext uri="{FF2B5EF4-FFF2-40B4-BE49-F238E27FC236}">
                  <a16:creationId xmlns:a16="http://schemas.microsoft.com/office/drawing/2014/main" id="{68EF76EB-3DC9-D48E-E2F0-0FE4AD78086F}"/>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4" name="Freeform 23">
              <a:extLst>
                <a:ext uri="{FF2B5EF4-FFF2-40B4-BE49-F238E27FC236}">
                  <a16:creationId xmlns:a16="http://schemas.microsoft.com/office/drawing/2014/main" id="{C98D92DC-3FA6-6F08-0805-35C71427B0DE}"/>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25" name="Straight Connector 24">
            <a:extLst>
              <a:ext uri="{FF2B5EF4-FFF2-40B4-BE49-F238E27FC236}">
                <a16:creationId xmlns:a16="http://schemas.microsoft.com/office/drawing/2014/main" id="{64675858-0579-8567-5401-A97FF786DE15}"/>
              </a:ext>
            </a:extLst>
          </p:cNvPr>
          <p:cNvCxnSpPr/>
          <p:nvPr userDrawn="1"/>
        </p:nvCxnSpPr>
        <p:spPr>
          <a:xfrm>
            <a:off x="325428" y="414752"/>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6089703-3087-61CE-45A7-3D637B752365}"/>
              </a:ext>
            </a:extLst>
          </p:cNvPr>
          <p:cNvCxnSpPr>
            <a:cxnSpLocks/>
          </p:cNvCxnSpPr>
          <p:nvPr userDrawn="1"/>
        </p:nvCxnSpPr>
        <p:spPr>
          <a:xfrm>
            <a:off x="325428" y="2696359"/>
            <a:ext cx="5014922"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62D560-BD9C-A09B-7192-43DDF836E608}"/>
              </a:ext>
            </a:extLst>
          </p:cNvPr>
          <p:cNvCxnSpPr>
            <a:cxnSpLocks/>
          </p:cNvCxnSpPr>
          <p:nvPr userDrawn="1"/>
        </p:nvCxnSpPr>
        <p:spPr>
          <a:xfrm>
            <a:off x="325428" y="3304788"/>
            <a:ext cx="5014922"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86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CC138F-F8D4-19DF-041E-1440AE4336D4}"/>
              </a:ext>
            </a:extLst>
          </p:cNvPr>
          <p:cNvSpPr>
            <a:spLocks noGrp="1"/>
          </p:cNvSpPr>
          <p:nvPr>
            <p:ph type="pic" sz="quarter" idx="13"/>
          </p:nvPr>
        </p:nvSpPr>
        <p:spPr>
          <a:xfrm>
            <a:off x="5340350" y="0"/>
            <a:ext cx="5340350" cy="6471973"/>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10" name="Text Placeholder 9">
            <a:extLst>
              <a:ext uri="{FF2B5EF4-FFF2-40B4-BE49-F238E27FC236}">
                <a16:creationId xmlns:a16="http://schemas.microsoft.com/office/drawing/2014/main" id="{0AE48D9A-4BDE-AA13-A069-8A1E56E10D4D}"/>
              </a:ext>
            </a:extLst>
          </p:cNvPr>
          <p:cNvSpPr>
            <a:spLocks noGrp="1"/>
          </p:cNvSpPr>
          <p:nvPr>
            <p:ph type="body" sz="quarter" idx="14"/>
          </p:nvPr>
        </p:nvSpPr>
        <p:spPr>
          <a:xfrm>
            <a:off x="325428" y="2903889"/>
            <a:ext cx="4732607" cy="2765441"/>
          </a:xfrm>
        </p:spPr>
        <p:txBody>
          <a:bodyPr/>
          <a:lstStyle>
            <a:lvl1pPr>
              <a:defRPr b="1" i="0">
                <a:solidFill>
                  <a:schemeClr val="bg1"/>
                </a:solidFill>
                <a:latin typeface="Arial" panose="020B0604020202020204" pitchFamily="34" charset="0"/>
              </a:defRPr>
            </a:lvl1pPr>
            <a:lvl2pPr>
              <a:defRPr b="1" i="0">
                <a:solidFill>
                  <a:schemeClr val="bg1"/>
                </a:solidFill>
                <a:latin typeface="Arial" panose="020B0604020202020204" pitchFamily="34" charset="0"/>
              </a:defRPr>
            </a:lvl2pPr>
            <a:lvl3pPr>
              <a:defRPr b="1" i="0">
                <a:solidFill>
                  <a:schemeClr val="bg1"/>
                </a:solidFill>
                <a:latin typeface="Arial" panose="020B0604020202020204" pitchFamily="34" charset="0"/>
              </a:defRPr>
            </a:lvl3pPr>
            <a:lvl4pPr>
              <a:defRPr b="1" i="0">
                <a:solidFill>
                  <a:schemeClr val="bg1"/>
                </a:solidFill>
                <a:latin typeface="Arial" panose="020B0604020202020204" pitchFamily="34" charset="0"/>
              </a:defRPr>
            </a:lvl4pPr>
            <a:lvl5pPr>
              <a:defRPr b="1"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3FBD1B1B-8B40-B0E1-E90A-7E29C554686C}"/>
              </a:ext>
            </a:extLst>
          </p:cNvPr>
          <p:cNvSpPr>
            <a:spLocks noGrp="1"/>
          </p:cNvSpPr>
          <p:nvPr>
            <p:ph type="title" hasCustomPrompt="1"/>
          </p:nvPr>
        </p:nvSpPr>
        <p:spPr>
          <a:xfrm>
            <a:off x="325428" y="729452"/>
            <a:ext cx="4732607" cy="1747210"/>
          </a:xfrm>
        </p:spPr>
        <p:txBody>
          <a:bodyPr anchor="b"/>
          <a:lstStyle>
            <a:lvl1pPr>
              <a:defRPr sz="4205" b="1" i="0">
                <a:solidFill>
                  <a:schemeClr val="accent4"/>
                </a:solidFill>
                <a:latin typeface="+mj-lt"/>
              </a:defRPr>
            </a:lvl1pPr>
          </a:lstStyle>
          <a:p>
            <a:r>
              <a:rPr lang="en-GB"/>
              <a:t>Click to edit master title style</a:t>
            </a:r>
            <a:endParaRPr lang="en-US"/>
          </a:p>
        </p:txBody>
      </p:sp>
      <p:sp>
        <p:nvSpPr>
          <p:cNvPr id="13" name="Footer Placeholder 4">
            <a:extLst>
              <a:ext uri="{FF2B5EF4-FFF2-40B4-BE49-F238E27FC236}">
                <a16:creationId xmlns:a16="http://schemas.microsoft.com/office/drawing/2014/main" id="{F434216B-7851-9836-74F8-2F955EE0EEEE}"/>
              </a:ext>
            </a:extLst>
          </p:cNvPr>
          <p:cNvSpPr>
            <a:spLocks noGrp="1"/>
          </p:cNvSpPr>
          <p:nvPr>
            <p:ph type="ftr" sz="quarter" idx="11"/>
          </p:nvPr>
        </p:nvSpPr>
        <p:spPr>
          <a:xfrm>
            <a:off x="2114079" y="6849145"/>
            <a:ext cx="3999509" cy="178369"/>
          </a:xfrm>
        </p:spPr>
        <p:txBody>
          <a:bodyPr/>
          <a:lstStyle>
            <a:lvl1pPr>
              <a:defRPr>
                <a:solidFill>
                  <a:schemeClr val="accent4"/>
                </a:solidFill>
              </a:defRPr>
            </a:lvl1pPr>
          </a:lstStyle>
          <a:p>
            <a:endParaRPr lang="en-US"/>
          </a:p>
        </p:txBody>
      </p:sp>
      <p:sp>
        <p:nvSpPr>
          <p:cNvPr id="14" name="Slide Number Placeholder 5">
            <a:extLst>
              <a:ext uri="{FF2B5EF4-FFF2-40B4-BE49-F238E27FC236}">
                <a16:creationId xmlns:a16="http://schemas.microsoft.com/office/drawing/2014/main" id="{F91A54BA-D9B5-F740-135B-E50F13261AC5}"/>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16" name="Straight Connector 15">
            <a:extLst>
              <a:ext uri="{FF2B5EF4-FFF2-40B4-BE49-F238E27FC236}">
                <a16:creationId xmlns:a16="http://schemas.microsoft.com/office/drawing/2014/main" id="{CB062A75-694C-8587-7ED5-8F222F301463}"/>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8F3B414-DBC0-8311-1D76-79292EFB92DF}"/>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42A645B-2609-51C4-9AC4-253762261D40}"/>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86FFF26-227F-7E44-91DB-C17BEFBEC46C}"/>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Freeform 19">
            <a:extLst>
              <a:ext uri="{FF2B5EF4-FFF2-40B4-BE49-F238E27FC236}">
                <a16:creationId xmlns:a16="http://schemas.microsoft.com/office/drawing/2014/main" id="{F0D14AE3-178B-899B-5147-EAFD63DC82FB}"/>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21" name="Group 20">
            <a:extLst>
              <a:ext uri="{FF2B5EF4-FFF2-40B4-BE49-F238E27FC236}">
                <a16:creationId xmlns:a16="http://schemas.microsoft.com/office/drawing/2014/main" id="{505983FE-082A-3E59-E004-FB6504BA6D76}"/>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22" name="Freeform 21">
              <a:extLst>
                <a:ext uri="{FF2B5EF4-FFF2-40B4-BE49-F238E27FC236}">
                  <a16:creationId xmlns:a16="http://schemas.microsoft.com/office/drawing/2014/main" id="{D1F7E3AB-2657-29DD-6C2C-88589E349B6A}"/>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3" name="Freeform 22">
              <a:extLst>
                <a:ext uri="{FF2B5EF4-FFF2-40B4-BE49-F238E27FC236}">
                  <a16:creationId xmlns:a16="http://schemas.microsoft.com/office/drawing/2014/main" id="{CCA1E2BB-BB76-0823-F989-794C613A7EDE}"/>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4" name="Freeform 23">
              <a:extLst>
                <a:ext uri="{FF2B5EF4-FFF2-40B4-BE49-F238E27FC236}">
                  <a16:creationId xmlns:a16="http://schemas.microsoft.com/office/drawing/2014/main" id="{00B17F7A-8EF7-C653-3380-255F7D96DF73}"/>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5" name="Freeform 24">
              <a:extLst>
                <a:ext uri="{FF2B5EF4-FFF2-40B4-BE49-F238E27FC236}">
                  <a16:creationId xmlns:a16="http://schemas.microsoft.com/office/drawing/2014/main" id="{3CE8A426-21F0-1FE9-A5F3-FAA1948FD3E9}"/>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6" name="Freeform 25">
              <a:extLst>
                <a:ext uri="{FF2B5EF4-FFF2-40B4-BE49-F238E27FC236}">
                  <a16:creationId xmlns:a16="http://schemas.microsoft.com/office/drawing/2014/main" id="{4FD9B6C5-C8C9-F31A-319D-1BC54F570809}"/>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7" name="Freeform 26">
              <a:extLst>
                <a:ext uri="{FF2B5EF4-FFF2-40B4-BE49-F238E27FC236}">
                  <a16:creationId xmlns:a16="http://schemas.microsoft.com/office/drawing/2014/main" id="{0A9C0CFC-BBA0-A2E6-30C6-C742FB9B6DFF}"/>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8" name="Freeform 27">
              <a:extLst>
                <a:ext uri="{FF2B5EF4-FFF2-40B4-BE49-F238E27FC236}">
                  <a16:creationId xmlns:a16="http://schemas.microsoft.com/office/drawing/2014/main" id="{6B838E77-9A77-7E99-C526-A2A73045ED49}"/>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9" name="Freeform 28">
              <a:extLst>
                <a:ext uri="{FF2B5EF4-FFF2-40B4-BE49-F238E27FC236}">
                  <a16:creationId xmlns:a16="http://schemas.microsoft.com/office/drawing/2014/main" id="{A9241A52-FA81-CC6F-CC07-EC0688CD43A9}"/>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31" name="Straight Connector 30">
            <a:extLst>
              <a:ext uri="{FF2B5EF4-FFF2-40B4-BE49-F238E27FC236}">
                <a16:creationId xmlns:a16="http://schemas.microsoft.com/office/drawing/2014/main" id="{361651F6-39E6-F97C-6485-A9D9B42A59A9}"/>
              </a:ext>
            </a:extLst>
          </p:cNvPr>
          <p:cNvCxnSpPr>
            <a:cxnSpLocks/>
          </p:cNvCxnSpPr>
          <p:nvPr userDrawn="1"/>
        </p:nvCxnSpPr>
        <p:spPr>
          <a:xfrm>
            <a:off x="325428" y="2696359"/>
            <a:ext cx="4732607"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144810-D2F7-5E9B-D87D-AE788A87FE4A}"/>
              </a:ext>
            </a:extLst>
          </p:cNvPr>
          <p:cNvCxnSpPr>
            <a:cxnSpLocks/>
          </p:cNvCxnSpPr>
          <p:nvPr userDrawn="1"/>
        </p:nvCxnSpPr>
        <p:spPr>
          <a:xfrm>
            <a:off x="325428" y="414752"/>
            <a:ext cx="4732607"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899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CC138F-F8D4-19DF-041E-1440AE4336D4}"/>
              </a:ext>
            </a:extLst>
          </p:cNvPr>
          <p:cNvSpPr>
            <a:spLocks noGrp="1"/>
          </p:cNvSpPr>
          <p:nvPr>
            <p:ph type="pic" sz="quarter" idx="13"/>
          </p:nvPr>
        </p:nvSpPr>
        <p:spPr>
          <a:xfrm>
            <a:off x="5340350" y="0"/>
            <a:ext cx="5340350" cy="6471973"/>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10" name="Text Placeholder 9">
            <a:extLst>
              <a:ext uri="{FF2B5EF4-FFF2-40B4-BE49-F238E27FC236}">
                <a16:creationId xmlns:a16="http://schemas.microsoft.com/office/drawing/2014/main" id="{0AE48D9A-4BDE-AA13-A069-8A1E56E10D4D}"/>
              </a:ext>
            </a:extLst>
          </p:cNvPr>
          <p:cNvSpPr>
            <a:spLocks noGrp="1"/>
          </p:cNvSpPr>
          <p:nvPr>
            <p:ph type="body" sz="quarter" idx="14"/>
          </p:nvPr>
        </p:nvSpPr>
        <p:spPr>
          <a:xfrm>
            <a:off x="325428" y="2903889"/>
            <a:ext cx="4732607" cy="2765441"/>
          </a:xfrm>
        </p:spPr>
        <p:txBody>
          <a:bodyPr/>
          <a:lstStyle>
            <a:lvl1pPr>
              <a:defRPr b="1" i="0">
                <a:solidFill>
                  <a:schemeClr val="tx2"/>
                </a:solidFill>
                <a:latin typeface="Arial" panose="020B0604020202020204" pitchFamily="34" charset="0"/>
              </a:defRPr>
            </a:lvl1pPr>
            <a:lvl2pPr>
              <a:defRPr b="1" i="0">
                <a:solidFill>
                  <a:schemeClr val="tx2"/>
                </a:solidFill>
                <a:latin typeface="Arial" panose="020B0604020202020204" pitchFamily="34" charset="0"/>
              </a:defRPr>
            </a:lvl2pPr>
            <a:lvl3pPr>
              <a:defRPr b="1" i="0">
                <a:solidFill>
                  <a:schemeClr val="tx2"/>
                </a:solidFill>
                <a:latin typeface="Arial" panose="020B0604020202020204" pitchFamily="34" charset="0"/>
              </a:defRPr>
            </a:lvl3pPr>
            <a:lvl4pPr>
              <a:defRPr b="1" i="0">
                <a:solidFill>
                  <a:schemeClr val="tx2"/>
                </a:solidFill>
                <a:latin typeface="Arial" panose="020B0604020202020204" pitchFamily="34" charset="0"/>
              </a:defRPr>
            </a:lvl4pPr>
            <a:lvl5pPr>
              <a:defRPr b="1" i="0">
                <a:solidFill>
                  <a:schemeClr val="tx2"/>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3FBD1B1B-8B40-B0E1-E90A-7E29C554686C}"/>
              </a:ext>
            </a:extLst>
          </p:cNvPr>
          <p:cNvSpPr>
            <a:spLocks noGrp="1"/>
          </p:cNvSpPr>
          <p:nvPr>
            <p:ph type="title" hasCustomPrompt="1"/>
          </p:nvPr>
        </p:nvSpPr>
        <p:spPr>
          <a:xfrm>
            <a:off x="325428" y="729452"/>
            <a:ext cx="4732607" cy="1747210"/>
          </a:xfrm>
        </p:spPr>
        <p:txBody>
          <a:bodyPr anchor="b"/>
          <a:lstStyle>
            <a:lvl1pPr>
              <a:defRPr sz="4205" b="1" i="0">
                <a:solidFill>
                  <a:schemeClr val="tx2"/>
                </a:solidFill>
                <a:latin typeface="+mj-lt"/>
              </a:defRPr>
            </a:lvl1pPr>
          </a:lstStyle>
          <a:p>
            <a:r>
              <a:rPr lang="en-GB"/>
              <a:t>Click to edit master title style</a:t>
            </a:r>
            <a:endParaRPr lang="en-US"/>
          </a:p>
        </p:txBody>
      </p:sp>
      <p:sp>
        <p:nvSpPr>
          <p:cNvPr id="13" name="Footer Placeholder 4">
            <a:extLst>
              <a:ext uri="{FF2B5EF4-FFF2-40B4-BE49-F238E27FC236}">
                <a16:creationId xmlns:a16="http://schemas.microsoft.com/office/drawing/2014/main" id="{F434216B-7851-9836-74F8-2F955EE0EEEE}"/>
              </a:ext>
            </a:extLst>
          </p:cNvPr>
          <p:cNvSpPr>
            <a:spLocks noGrp="1"/>
          </p:cNvSpPr>
          <p:nvPr>
            <p:ph type="ftr" sz="quarter" idx="11"/>
          </p:nvPr>
        </p:nvSpPr>
        <p:spPr>
          <a:xfrm>
            <a:off x="2114079" y="6849145"/>
            <a:ext cx="3999509" cy="178369"/>
          </a:xfrm>
        </p:spPr>
        <p:txBody>
          <a:bodyPr/>
          <a:lstStyle>
            <a:lvl1pPr>
              <a:defRPr>
                <a:solidFill>
                  <a:schemeClr val="tx2"/>
                </a:solidFill>
              </a:defRPr>
            </a:lvl1pPr>
          </a:lstStyle>
          <a:p>
            <a:endParaRPr lang="en-US"/>
          </a:p>
        </p:txBody>
      </p:sp>
      <p:sp>
        <p:nvSpPr>
          <p:cNvPr id="14" name="Slide Number Placeholder 5">
            <a:extLst>
              <a:ext uri="{FF2B5EF4-FFF2-40B4-BE49-F238E27FC236}">
                <a16:creationId xmlns:a16="http://schemas.microsoft.com/office/drawing/2014/main" id="{F91A54BA-D9B5-F740-135B-E50F13261AC5}"/>
              </a:ext>
            </a:extLst>
          </p:cNvPr>
          <p:cNvSpPr>
            <a:spLocks noGrp="1"/>
          </p:cNvSpPr>
          <p:nvPr>
            <p:ph type="sldNum" sz="quarter" idx="12"/>
          </p:nvPr>
        </p:nvSpPr>
        <p:spPr>
          <a:xfrm>
            <a:off x="9607067" y="6828430"/>
            <a:ext cx="339335" cy="169790"/>
          </a:xfrm>
        </p:spPr>
        <p:txBody>
          <a:bodyPr/>
          <a:lstStyle>
            <a:lvl1pPr>
              <a:defRPr>
                <a:solidFill>
                  <a:schemeClr val="tx2"/>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16" name="Straight Connector 15">
            <a:extLst>
              <a:ext uri="{FF2B5EF4-FFF2-40B4-BE49-F238E27FC236}">
                <a16:creationId xmlns:a16="http://schemas.microsoft.com/office/drawing/2014/main" id="{CB062A75-694C-8587-7ED5-8F222F301463}"/>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8F3B414-DBC0-8311-1D76-79292EFB92DF}"/>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42A645B-2609-51C4-9AC4-253762261D40}"/>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86FFF26-227F-7E44-91DB-C17BEFBEC46C}"/>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Freeform 19">
            <a:extLst>
              <a:ext uri="{FF2B5EF4-FFF2-40B4-BE49-F238E27FC236}">
                <a16:creationId xmlns:a16="http://schemas.microsoft.com/office/drawing/2014/main" id="{F0D14AE3-178B-899B-5147-EAFD63DC82FB}"/>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21" name="Group 20">
            <a:extLst>
              <a:ext uri="{FF2B5EF4-FFF2-40B4-BE49-F238E27FC236}">
                <a16:creationId xmlns:a16="http://schemas.microsoft.com/office/drawing/2014/main" id="{505983FE-082A-3E59-E004-FB6504BA6D76}"/>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22" name="Freeform 21">
              <a:extLst>
                <a:ext uri="{FF2B5EF4-FFF2-40B4-BE49-F238E27FC236}">
                  <a16:creationId xmlns:a16="http://schemas.microsoft.com/office/drawing/2014/main" id="{D1F7E3AB-2657-29DD-6C2C-88589E349B6A}"/>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3" name="Freeform 22">
              <a:extLst>
                <a:ext uri="{FF2B5EF4-FFF2-40B4-BE49-F238E27FC236}">
                  <a16:creationId xmlns:a16="http://schemas.microsoft.com/office/drawing/2014/main" id="{CCA1E2BB-BB76-0823-F989-794C613A7EDE}"/>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4" name="Freeform 23">
              <a:extLst>
                <a:ext uri="{FF2B5EF4-FFF2-40B4-BE49-F238E27FC236}">
                  <a16:creationId xmlns:a16="http://schemas.microsoft.com/office/drawing/2014/main" id="{00B17F7A-8EF7-C653-3380-255F7D96DF73}"/>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5" name="Freeform 24">
              <a:extLst>
                <a:ext uri="{FF2B5EF4-FFF2-40B4-BE49-F238E27FC236}">
                  <a16:creationId xmlns:a16="http://schemas.microsoft.com/office/drawing/2014/main" id="{3CE8A426-21F0-1FE9-A5F3-FAA1948FD3E9}"/>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6" name="Freeform 25">
              <a:extLst>
                <a:ext uri="{FF2B5EF4-FFF2-40B4-BE49-F238E27FC236}">
                  <a16:creationId xmlns:a16="http://schemas.microsoft.com/office/drawing/2014/main" id="{4FD9B6C5-C8C9-F31A-319D-1BC54F570809}"/>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7" name="Freeform 26">
              <a:extLst>
                <a:ext uri="{FF2B5EF4-FFF2-40B4-BE49-F238E27FC236}">
                  <a16:creationId xmlns:a16="http://schemas.microsoft.com/office/drawing/2014/main" id="{0A9C0CFC-BBA0-A2E6-30C6-C742FB9B6DFF}"/>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8" name="Freeform 27">
              <a:extLst>
                <a:ext uri="{FF2B5EF4-FFF2-40B4-BE49-F238E27FC236}">
                  <a16:creationId xmlns:a16="http://schemas.microsoft.com/office/drawing/2014/main" id="{6B838E77-9A77-7E99-C526-A2A73045ED49}"/>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9" name="Freeform 28">
              <a:extLst>
                <a:ext uri="{FF2B5EF4-FFF2-40B4-BE49-F238E27FC236}">
                  <a16:creationId xmlns:a16="http://schemas.microsoft.com/office/drawing/2014/main" id="{A9241A52-FA81-CC6F-CC07-EC0688CD43A9}"/>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30" name="Straight Connector 29">
            <a:extLst>
              <a:ext uri="{FF2B5EF4-FFF2-40B4-BE49-F238E27FC236}">
                <a16:creationId xmlns:a16="http://schemas.microsoft.com/office/drawing/2014/main" id="{2B4179AA-99DB-538A-9910-E1FA9297FE22}"/>
              </a:ext>
            </a:extLst>
          </p:cNvPr>
          <p:cNvCxnSpPr>
            <a:cxnSpLocks/>
          </p:cNvCxnSpPr>
          <p:nvPr userDrawn="1"/>
        </p:nvCxnSpPr>
        <p:spPr>
          <a:xfrm>
            <a:off x="325428" y="414752"/>
            <a:ext cx="4732607"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61651F6-39E6-F97C-6485-A9D9B42A59A9}"/>
              </a:ext>
            </a:extLst>
          </p:cNvPr>
          <p:cNvCxnSpPr>
            <a:cxnSpLocks/>
          </p:cNvCxnSpPr>
          <p:nvPr userDrawn="1"/>
        </p:nvCxnSpPr>
        <p:spPr>
          <a:xfrm>
            <a:off x="325428" y="2696359"/>
            <a:ext cx="4732607"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467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0EB9-2FEC-34E9-2050-9A26352E4DAF}"/>
              </a:ext>
            </a:extLst>
          </p:cNvPr>
          <p:cNvSpPr>
            <a:spLocks noGrp="1"/>
          </p:cNvSpPr>
          <p:nvPr>
            <p:ph type="title"/>
          </p:nvPr>
        </p:nvSpPr>
        <p:spPr/>
        <p:txBody>
          <a:bodyPr/>
          <a:lstStyle>
            <a:lvl1pPr>
              <a:defRPr b="1" i="0">
                <a:solidFill>
                  <a:schemeClr val="accent4"/>
                </a:solidFill>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533844-5BDB-C760-ACB0-02B2435EA10B}"/>
              </a:ext>
            </a:extLst>
          </p:cNvPr>
          <p:cNvSpPr>
            <a:spLocks noGrp="1"/>
          </p:cNvSpPr>
          <p:nvPr>
            <p:ph idx="1"/>
          </p:nvPr>
        </p:nvSpPr>
        <p:spPr/>
        <p:txBody>
          <a:bodyPr/>
          <a:lstStyle>
            <a:lvl1pPr>
              <a:defRPr b="1" i="0">
                <a:solidFill>
                  <a:schemeClr val="bg1"/>
                </a:solidFill>
                <a:latin typeface="Arial" panose="020B0604020202020204" pitchFamily="34" charset="0"/>
              </a:defRPr>
            </a:lvl1pPr>
            <a:lvl2pPr>
              <a:defRPr b="1" i="0">
                <a:solidFill>
                  <a:schemeClr val="bg1"/>
                </a:solidFill>
                <a:latin typeface="Arial" panose="020B0604020202020204" pitchFamily="34" charset="0"/>
              </a:defRPr>
            </a:lvl2pPr>
            <a:lvl3pPr>
              <a:defRPr b="1" i="0">
                <a:solidFill>
                  <a:schemeClr val="bg1"/>
                </a:solidFill>
                <a:latin typeface="Arial" panose="020B0604020202020204" pitchFamily="34" charset="0"/>
              </a:defRPr>
            </a:lvl3pPr>
            <a:lvl4pPr>
              <a:defRPr b="1" i="0">
                <a:solidFill>
                  <a:schemeClr val="bg1"/>
                </a:solidFill>
                <a:latin typeface="Arial" panose="020B0604020202020204" pitchFamily="34" charset="0"/>
              </a:defRPr>
            </a:lvl4pPr>
            <a:lvl5pPr>
              <a:defRPr b="1"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E7930AB-C85F-2EB0-CAED-C153F18C887C}"/>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04770BA3-D7C1-563E-BBCA-4F86EABD2859}"/>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25" name="Straight Connector 24">
            <a:extLst>
              <a:ext uri="{FF2B5EF4-FFF2-40B4-BE49-F238E27FC236}">
                <a16:creationId xmlns:a16="http://schemas.microsoft.com/office/drawing/2014/main" id="{620A42BA-225B-D57F-AF1D-0C2AD7B57C51}"/>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47A6A31-8166-0502-FDCA-178E02538976}"/>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36DF9B1-3A4E-B29D-2EA0-95C51A23302F}"/>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82EFCA5-9F09-5487-2518-2FF0967D9F5C}"/>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29" name="Freeform 28">
            <a:extLst>
              <a:ext uri="{FF2B5EF4-FFF2-40B4-BE49-F238E27FC236}">
                <a16:creationId xmlns:a16="http://schemas.microsoft.com/office/drawing/2014/main" id="{3419212E-A820-32BA-151C-667494BAA99F}"/>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30" name="Group 29">
            <a:extLst>
              <a:ext uri="{FF2B5EF4-FFF2-40B4-BE49-F238E27FC236}">
                <a16:creationId xmlns:a16="http://schemas.microsoft.com/office/drawing/2014/main" id="{13805C7B-D8E3-64C5-6EF6-BB32AE456EB5}"/>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31" name="Freeform 30">
              <a:extLst>
                <a:ext uri="{FF2B5EF4-FFF2-40B4-BE49-F238E27FC236}">
                  <a16:creationId xmlns:a16="http://schemas.microsoft.com/office/drawing/2014/main" id="{A74CF355-7EE4-EF69-66F6-2799B2C421DB}"/>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2" name="Freeform 31">
              <a:extLst>
                <a:ext uri="{FF2B5EF4-FFF2-40B4-BE49-F238E27FC236}">
                  <a16:creationId xmlns:a16="http://schemas.microsoft.com/office/drawing/2014/main" id="{D4647369-24D9-3A9B-A15D-4A49993D66F0}"/>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3" name="Freeform 32">
              <a:extLst>
                <a:ext uri="{FF2B5EF4-FFF2-40B4-BE49-F238E27FC236}">
                  <a16:creationId xmlns:a16="http://schemas.microsoft.com/office/drawing/2014/main" id="{7485D0B7-53AB-4C99-2539-2D31F19A849C}"/>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4" name="Freeform 33">
              <a:extLst>
                <a:ext uri="{FF2B5EF4-FFF2-40B4-BE49-F238E27FC236}">
                  <a16:creationId xmlns:a16="http://schemas.microsoft.com/office/drawing/2014/main" id="{0BFE2AE5-C402-3928-6D0C-E59EAD3AA936}"/>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5" name="Freeform 34">
              <a:extLst>
                <a:ext uri="{FF2B5EF4-FFF2-40B4-BE49-F238E27FC236}">
                  <a16:creationId xmlns:a16="http://schemas.microsoft.com/office/drawing/2014/main" id="{09B210BC-E665-E67D-90CC-93EF50D30441}"/>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6" name="Freeform 35">
              <a:extLst>
                <a:ext uri="{FF2B5EF4-FFF2-40B4-BE49-F238E27FC236}">
                  <a16:creationId xmlns:a16="http://schemas.microsoft.com/office/drawing/2014/main" id="{B129EE1A-7315-BA71-F120-7A6DD9A3DF43}"/>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7" name="Freeform 36">
              <a:extLst>
                <a:ext uri="{FF2B5EF4-FFF2-40B4-BE49-F238E27FC236}">
                  <a16:creationId xmlns:a16="http://schemas.microsoft.com/office/drawing/2014/main" id="{E0361E42-6ED3-7F8B-EB6B-9BE6BAA32EDF}"/>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8" name="Freeform 37">
              <a:extLst>
                <a:ext uri="{FF2B5EF4-FFF2-40B4-BE49-F238E27FC236}">
                  <a16:creationId xmlns:a16="http://schemas.microsoft.com/office/drawing/2014/main" id="{8C79D9EE-B16F-1B7D-07CE-2FE21AF72D6E}"/>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39" name="Straight Connector 38">
            <a:extLst>
              <a:ext uri="{FF2B5EF4-FFF2-40B4-BE49-F238E27FC236}">
                <a16:creationId xmlns:a16="http://schemas.microsoft.com/office/drawing/2014/main" id="{8731E5D2-2E5B-7F47-EFC8-1B3CA57C42BA}"/>
              </a:ext>
            </a:extLst>
          </p:cNvPr>
          <p:cNvCxnSpPr/>
          <p:nvPr userDrawn="1"/>
        </p:nvCxnSpPr>
        <p:spPr>
          <a:xfrm>
            <a:off x="325428" y="414752"/>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D4322AC-C9E3-F50A-33A4-CC8E49878C75}"/>
              </a:ext>
            </a:extLst>
          </p:cNvPr>
          <p:cNvCxnSpPr/>
          <p:nvPr userDrawn="1"/>
        </p:nvCxnSpPr>
        <p:spPr>
          <a:xfrm>
            <a:off x="325428" y="1636832"/>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943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0EB9-2FEC-34E9-2050-9A26352E4DAF}"/>
              </a:ext>
            </a:extLst>
          </p:cNvPr>
          <p:cNvSpPr>
            <a:spLocks noGrp="1"/>
          </p:cNvSpPr>
          <p:nvPr>
            <p:ph type="title"/>
          </p:nvPr>
        </p:nvSpPr>
        <p:spPr/>
        <p:txBody>
          <a:bodyPr/>
          <a:lstStyle>
            <a:lvl1pPr>
              <a:defRPr b="1" i="0">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533844-5BDB-C760-ACB0-02B2435EA10B}"/>
              </a:ext>
            </a:extLst>
          </p:cNvPr>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E7930AB-C85F-2EB0-CAED-C153F18C8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0BA3-D7C1-563E-BBCA-4F86EABD2859}"/>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Tree>
    <p:extLst>
      <p:ext uri="{BB962C8B-B14F-4D97-AF65-F5344CB8AC3E}">
        <p14:creationId xmlns:p14="http://schemas.microsoft.com/office/powerpoint/2010/main" val="3002589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AB2C-8087-34ED-AC44-92DB390DC1AA}"/>
              </a:ext>
            </a:extLst>
          </p:cNvPr>
          <p:cNvSpPr>
            <a:spLocks noGrp="1"/>
          </p:cNvSpPr>
          <p:nvPr>
            <p:ph type="title"/>
          </p:nvPr>
        </p:nvSpPr>
        <p:spPr/>
        <p:txBody>
          <a:bodyPr/>
          <a:lstStyle>
            <a:lvl1pPr>
              <a:defRPr b="1" i="0">
                <a:solidFill>
                  <a:schemeClr val="accent4"/>
                </a:solidFill>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9F2E2A-63FC-5EC5-DCD7-ADF84E8534DA}"/>
              </a:ext>
            </a:extLst>
          </p:cNvPr>
          <p:cNvSpPr>
            <a:spLocks noGrp="1"/>
          </p:cNvSpPr>
          <p:nvPr>
            <p:ph sz="half" idx="1"/>
          </p:nvPr>
        </p:nvSpPr>
        <p:spPr>
          <a:xfrm>
            <a:off x="322647" y="2372881"/>
            <a:ext cx="4950949" cy="3785394"/>
          </a:xfrm>
        </p:spPr>
        <p:txBody>
          <a:bodyPr/>
          <a:lstStyle>
            <a:lvl1pPr>
              <a:defRPr b="1" i="0">
                <a:solidFill>
                  <a:schemeClr val="bg1"/>
                </a:solidFill>
                <a:latin typeface="Arial" panose="020B0604020202020204" pitchFamily="34" charset="0"/>
              </a:defRPr>
            </a:lvl1pPr>
            <a:lvl2pPr>
              <a:defRPr b="1" i="0">
                <a:solidFill>
                  <a:schemeClr val="bg1"/>
                </a:solidFill>
                <a:latin typeface="Arial" panose="020B0604020202020204" pitchFamily="34" charset="0"/>
              </a:defRPr>
            </a:lvl2pPr>
            <a:lvl3pPr>
              <a:defRPr b="1" i="0">
                <a:solidFill>
                  <a:schemeClr val="bg1"/>
                </a:solidFill>
                <a:latin typeface="Arial" panose="020B0604020202020204" pitchFamily="34" charset="0"/>
              </a:defRPr>
            </a:lvl3pPr>
            <a:lvl4pPr>
              <a:defRPr b="1" i="0">
                <a:solidFill>
                  <a:schemeClr val="bg1"/>
                </a:solidFill>
                <a:latin typeface="Arial" panose="020B0604020202020204" pitchFamily="34" charset="0"/>
              </a:defRPr>
            </a:lvl4pPr>
            <a:lvl5pPr>
              <a:defRPr b="1"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73CA01-27F7-8227-812D-B91C570856CF}"/>
              </a:ext>
            </a:extLst>
          </p:cNvPr>
          <p:cNvSpPr>
            <a:spLocks noGrp="1"/>
          </p:cNvSpPr>
          <p:nvPr>
            <p:ph sz="half" idx="2"/>
          </p:nvPr>
        </p:nvSpPr>
        <p:spPr>
          <a:xfrm>
            <a:off x="5390416" y="2372881"/>
            <a:ext cx="4950949" cy="3785394"/>
          </a:xfrm>
        </p:spPr>
        <p:txBody>
          <a:bodyPr/>
          <a:lstStyle>
            <a:lvl1pPr>
              <a:defRPr b="1" i="0">
                <a:solidFill>
                  <a:schemeClr val="bg1"/>
                </a:solidFill>
                <a:latin typeface="Arial" panose="020B0604020202020204" pitchFamily="34" charset="0"/>
              </a:defRPr>
            </a:lvl1pPr>
            <a:lvl2pPr>
              <a:defRPr b="1" i="0">
                <a:solidFill>
                  <a:schemeClr val="bg1"/>
                </a:solidFill>
                <a:latin typeface="Arial" panose="020B0604020202020204" pitchFamily="34" charset="0"/>
              </a:defRPr>
            </a:lvl2pPr>
            <a:lvl3pPr>
              <a:defRPr b="1" i="0">
                <a:solidFill>
                  <a:schemeClr val="bg1"/>
                </a:solidFill>
                <a:latin typeface="Arial" panose="020B0604020202020204" pitchFamily="34" charset="0"/>
              </a:defRPr>
            </a:lvl3pPr>
            <a:lvl4pPr>
              <a:defRPr b="1" i="0">
                <a:solidFill>
                  <a:schemeClr val="bg1"/>
                </a:solidFill>
                <a:latin typeface="Arial" panose="020B0604020202020204" pitchFamily="34" charset="0"/>
              </a:defRPr>
            </a:lvl4pPr>
            <a:lvl5pPr>
              <a:defRPr b="1"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0408CF2-B9C2-8381-E0FE-8A5AF5C07307}"/>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0088F43F-4A45-EBF4-5086-1DDB4EFD03D7}"/>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8" name="Straight Connector 7">
            <a:extLst>
              <a:ext uri="{FF2B5EF4-FFF2-40B4-BE49-F238E27FC236}">
                <a16:creationId xmlns:a16="http://schemas.microsoft.com/office/drawing/2014/main" id="{48E7BF0B-26FC-EB09-885F-925FFE8EC7A9}"/>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029F888-4DD9-5DBA-2BA6-74705ACAC932}"/>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C88A98-8CCD-7D18-97CE-D495D24F4EE7}"/>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51F69B8-4535-4708-1674-AD271D716BD2}"/>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6DA251ED-E16A-D744-3987-1A9F582722A2}"/>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13" name="Group 12">
            <a:extLst>
              <a:ext uri="{FF2B5EF4-FFF2-40B4-BE49-F238E27FC236}">
                <a16:creationId xmlns:a16="http://schemas.microsoft.com/office/drawing/2014/main" id="{FD582FC9-F088-763C-97AB-1995A89DB734}"/>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14" name="Freeform 13">
              <a:extLst>
                <a:ext uri="{FF2B5EF4-FFF2-40B4-BE49-F238E27FC236}">
                  <a16:creationId xmlns:a16="http://schemas.microsoft.com/office/drawing/2014/main" id="{D5A26D61-DAA0-FD8E-6193-1B693B4641B0}"/>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5" name="Freeform 14">
              <a:extLst>
                <a:ext uri="{FF2B5EF4-FFF2-40B4-BE49-F238E27FC236}">
                  <a16:creationId xmlns:a16="http://schemas.microsoft.com/office/drawing/2014/main" id="{571D425B-A471-5B04-F016-2D1B55E8ACC7}"/>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F5EBA9E1-F938-0D35-4B25-B0A1D7DCEB4C}"/>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218244CD-808E-927B-7363-CC95CF009E17}"/>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90727D9C-030C-5D8D-9AC6-7ABE9BDB3A00}"/>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3CD7D0C2-5269-5F4D-CC5A-5F3BA641E172}"/>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9A7D8F54-F76D-854C-BCF0-F2C7883D6400}"/>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8764AD16-212F-57B3-1BB9-075EF448CC49}"/>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23" name="Straight Connector 22">
            <a:extLst>
              <a:ext uri="{FF2B5EF4-FFF2-40B4-BE49-F238E27FC236}">
                <a16:creationId xmlns:a16="http://schemas.microsoft.com/office/drawing/2014/main" id="{4F443AE3-579F-D35E-FE41-0AF46B3AF6E4}"/>
              </a:ext>
            </a:extLst>
          </p:cNvPr>
          <p:cNvCxnSpPr/>
          <p:nvPr userDrawn="1"/>
        </p:nvCxnSpPr>
        <p:spPr>
          <a:xfrm>
            <a:off x="325428" y="414752"/>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EACBBB-1457-5176-32A2-C94F8FC7B9A1}"/>
              </a:ext>
            </a:extLst>
          </p:cNvPr>
          <p:cNvCxnSpPr/>
          <p:nvPr userDrawn="1"/>
        </p:nvCxnSpPr>
        <p:spPr>
          <a:xfrm>
            <a:off x="325428" y="1636832"/>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294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AB2C-8087-34ED-AC44-92DB390DC1AA}"/>
              </a:ext>
            </a:extLst>
          </p:cNvPr>
          <p:cNvSpPr>
            <a:spLocks noGrp="1"/>
          </p:cNvSpPr>
          <p:nvPr>
            <p:ph type="title"/>
          </p:nvPr>
        </p:nvSpPr>
        <p:spPr/>
        <p:txBody>
          <a:bodyPr/>
          <a:lstStyle>
            <a:lvl1pPr>
              <a:defRPr b="1" i="0">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9F2E2A-63FC-5EC5-DCD7-ADF84E8534DA}"/>
              </a:ext>
            </a:extLst>
          </p:cNvPr>
          <p:cNvSpPr>
            <a:spLocks noGrp="1"/>
          </p:cNvSpPr>
          <p:nvPr>
            <p:ph sz="half" idx="1"/>
          </p:nvPr>
        </p:nvSpPr>
        <p:spPr>
          <a:xfrm>
            <a:off x="339334" y="2372881"/>
            <a:ext cx="4934262" cy="3785394"/>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73CA01-27F7-8227-812D-B91C570856CF}"/>
              </a:ext>
            </a:extLst>
          </p:cNvPr>
          <p:cNvSpPr>
            <a:spLocks noGrp="1"/>
          </p:cNvSpPr>
          <p:nvPr>
            <p:ph sz="half" idx="2"/>
          </p:nvPr>
        </p:nvSpPr>
        <p:spPr>
          <a:xfrm>
            <a:off x="5390416" y="2372881"/>
            <a:ext cx="4950949" cy="3785394"/>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0408CF2-B9C2-8381-E0FE-8A5AF5C0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8F43F-4A45-EBF4-5086-1DDB4EFD03D7}"/>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spTree>
    <p:extLst>
      <p:ext uri="{BB962C8B-B14F-4D97-AF65-F5344CB8AC3E}">
        <p14:creationId xmlns:p14="http://schemas.microsoft.com/office/powerpoint/2010/main" val="1149707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CC50-0F97-21DE-5BD0-4F4E27E86464}"/>
              </a:ext>
            </a:extLst>
          </p:cNvPr>
          <p:cNvSpPr>
            <a:spLocks noGrp="1"/>
          </p:cNvSpPr>
          <p:nvPr>
            <p:ph type="title"/>
          </p:nvPr>
        </p:nvSpPr>
        <p:spPr/>
        <p:txBody>
          <a:bodyPr/>
          <a:lstStyle>
            <a:lvl1pPr>
              <a:defRPr b="1" i="0">
                <a:solidFill>
                  <a:schemeClr val="accent4"/>
                </a:solidFill>
                <a:latin typeface="+mj-lt"/>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4A61C7D0-2C7B-317D-4EB9-B61ADA74F10B}"/>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5" name="Slide Number Placeholder 4">
            <a:extLst>
              <a:ext uri="{FF2B5EF4-FFF2-40B4-BE49-F238E27FC236}">
                <a16:creationId xmlns:a16="http://schemas.microsoft.com/office/drawing/2014/main" id="{EC46A842-A478-DFF4-4B9E-17F8FB1BE742}"/>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7" name="Straight Connector 6">
            <a:extLst>
              <a:ext uri="{FF2B5EF4-FFF2-40B4-BE49-F238E27FC236}">
                <a16:creationId xmlns:a16="http://schemas.microsoft.com/office/drawing/2014/main" id="{84FB056D-47A2-7FFD-20FC-D60C935211CB}"/>
              </a:ext>
            </a:extLst>
          </p:cNvPr>
          <p:cNvCxnSpPr/>
          <p:nvPr userDrawn="1"/>
        </p:nvCxnSpPr>
        <p:spPr>
          <a:xfrm>
            <a:off x="325428" y="403074"/>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8A2B8EF-833F-8C8D-62E6-BB90B252CFDE}"/>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56F8AAE-9F2A-FBA2-FC54-60BF3CAF7C6D}"/>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06A2234-827C-3EAB-E622-686D51EE0FA9}"/>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5C35E9-072C-2573-1736-9DB7F96C83A7}"/>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3" name="Freeform 12">
            <a:extLst>
              <a:ext uri="{FF2B5EF4-FFF2-40B4-BE49-F238E27FC236}">
                <a16:creationId xmlns:a16="http://schemas.microsoft.com/office/drawing/2014/main" id="{90BB5593-C91E-EF80-7F1F-90E0A768B134}"/>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14" name="Group 13">
            <a:extLst>
              <a:ext uri="{FF2B5EF4-FFF2-40B4-BE49-F238E27FC236}">
                <a16:creationId xmlns:a16="http://schemas.microsoft.com/office/drawing/2014/main" id="{BC100809-8D27-48D0-A897-DAE20588987D}"/>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15" name="Freeform 14">
              <a:extLst>
                <a:ext uri="{FF2B5EF4-FFF2-40B4-BE49-F238E27FC236}">
                  <a16:creationId xmlns:a16="http://schemas.microsoft.com/office/drawing/2014/main" id="{90451124-CFAC-2559-7C4C-21AF48EA69C0}"/>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91493E42-F711-418E-E954-DDF16691D55B}"/>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18344F98-781F-4F7E-9DD8-0C2070AD5330}"/>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12E14BB4-32A1-BA46-3DC9-9006B5C3CA0F}"/>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2E996002-F882-14B9-E7F6-12242A9D4C0A}"/>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99EB6AB8-BEE4-BA30-EE18-11AC3A6D8FB0}"/>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F7A17119-560C-EC4A-A2A0-EC743DDD09AB}"/>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162EC594-6A4D-D494-02BB-893706643C24}"/>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68811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CC50-0F97-21DE-5BD0-4F4E27E86464}"/>
              </a:ext>
            </a:extLst>
          </p:cNvPr>
          <p:cNvSpPr>
            <a:spLocks noGrp="1"/>
          </p:cNvSpPr>
          <p:nvPr>
            <p:ph type="title"/>
          </p:nvPr>
        </p:nvSpPr>
        <p:spPr/>
        <p:txBody>
          <a:bodyPr/>
          <a:lstStyle>
            <a:lvl1pPr>
              <a:defRPr b="1" i="0">
                <a:latin typeface="+mj-lt"/>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4A61C7D0-2C7B-317D-4EB9-B61ADA74F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46A842-A478-DFF4-4B9E-17F8FB1BE742}"/>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7" name="Straight Connector 6">
            <a:extLst>
              <a:ext uri="{FF2B5EF4-FFF2-40B4-BE49-F238E27FC236}">
                <a16:creationId xmlns:a16="http://schemas.microsoft.com/office/drawing/2014/main" id="{84FB056D-47A2-7FFD-20FC-D60C935211CB}"/>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8A2B8EF-833F-8C8D-62E6-BB90B252CFDE}"/>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56F8AAE-9F2A-FBA2-FC54-60BF3CAF7C6D}"/>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06A2234-827C-3EAB-E622-686D51EE0FA9}"/>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5C35E9-072C-2573-1736-9DB7F96C83A7}"/>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Freeform 12">
            <a:extLst>
              <a:ext uri="{FF2B5EF4-FFF2-40B4-BE49-F238E27FC236}">
                <a16:creationId xmlns:a16="http://schemas.microsoft.com/office/drawing/2014/main" id="{90BB5593-C91E-EF80-7F1F-90E0A768B134}"/>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14" name="Group 13">
            <a:extLst>
              <a:ext uri="{FF2B5EF4-FFF2-40B4-BE49-F238E27FC236}">
                <a16:creationId xmlns:a16="http://schemas.microsoft.com/office/drawing/2014/main" id="{BC100809-8D27-48D0-A897-DAE20588987D}"/>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15" name="Freeform 14">
              <a:extLst>
                <a:ext uri="{FF2B5EF4-FFF2-40B4-BE49-F238E27FC236}">
                  <a16:creationId xmlns:a16="http://schemas.microsoft.com/office/drawing/2014/main" id="{90451124-CFAC-2559-7C4C-21AF48EA69C0}"/>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91493E42-F711-418E-E954-DDF16691D55B}"/>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18344F98-781F-4F7E-9DD8-0C2070AD5330}"/>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12E14BB4-32A1-BA46-3DC9-9006B5C3CA0F}"/>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2E996002-F882-14B9-E7F6-12242A9D4C0A}"/>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99EB6AB8-BEE4-BA30-EE18-11AC3A6D8FB0}"/>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F7A17119-560C-EC4A-A2A0-EC743DDD09AB}"/>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162EC594-6A4D-D494-02BB-893706643C24}"/>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36624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Small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BC2B-9190-1B4C-C282-B609B30BE819}"/>
              </a:ext>
            </a:extLst>
          </p:cNvPr>
          <p:cNvSpPr>
            <a:spLocks noGrp="1"/>
          </p:cNvSpPr>
          <p:nvPr>
            <p:ph type="title"/>
          </p:nvPr>
        </p:nvSpPr>
        <p:spPr>
          <a:xfrm>
            <a:off x="339335" y="775133"/>
            <a:ext cx="10002031" cy="315471"/>
          </a:xfrm>
        </p:spPr>
        <p:txBody>
          <a:bodyPr/>
          <a:lstStyle>
            <a:lvl1pPr>
              <a:defRPr sz="2278" b="1" i="0">
                <a:solidFill>
                  <a:schemeClr val="tx1"/>
                </a:solidFill>
                <a:latin typeface="Arial" panose="020B0604020202020204" pitchFamily="34" charset="0"/>
              </a:defRPr>
            </a:lvl1pPr>
          </a:lstStyle>
          <a:p>
            <a:r>
              <a:rPr lang="en-GB"/>
              <a:t>Click to edit Master title style</a:t>
            </a:r>
            <a:endParaRPr lang="en-US"/>
          </a:p>
        </p:txBody>
      </p:sp>
      <p:sp>
        <p:nvSpPr>
          <p:cNvPr id="6" name="Footer Placeholder 2">
            <a:extLst>
              <a:ext uri="{FF2B5EF4-FFF2-40B4-BE49-F238E27FC236}">
                <a16:creationId xmlns:a16="http://schemas.microsoft.com/office/drawing/2014/main" id="{95A1507D-39B2-532C-8B3A-1F12D8D38446}"/>
              </a:ext>
            </a:extLst>
          </p:cNvPr>
          <p:cNvSpPr>
            <a:spLocks noGrp="1"/>
          </p:cNvSpPr>
          <p:nvPr>
            <p:ph type="ftr" sz="quarter" idx="11"/>
          </p:nvPr>
        </p:nvSpPr>
        <p:spPr>
          <a:xfrm>
            <a:off x="2114079" y="6849145"/>
            <a:ext cx="3999509" cy="178369"/>
          </a:xfrm>
        </p:spPr>
        <p:txBody>
          <a:bodyPr/>
          <a:lstStyle/>
          <a:p>
            <a:endParaRPr lang="en-US"/>
          </a:p>
        </p:txBody>
      </p:sp>
      <p:sp>
        <p:nvSpPr>
          <p:cNvPr id="7" name="Slide Number Placeholder 3">
            <a:extLst>
              <a:ext uri="{FF2B5EF4-FFF2-40B4-BE49-F238E27FC236}">
                <a16:creationId xmlns:a16="http://schemas.microsoft.com/office/drawing/2014/main" id="{95113294-2E78-B5B7-DB21-62144F30BF73}"/>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8" name="Straight Connector 7">
            <a:extLst>
              <a:ext uri="{FF2B5EF4-FFF2-40B4-BE49-F238E27FC236}">
                <a16:creationId xmlns:a16="http://schemas.microsoft.com/office/drawing/2014/main" id="{A270DBA0-5B5F-4088-6B8A-3C2D98672EBF}"/>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4D77F5-9109-AEFA-8F4E-43F68CA511BE}"/>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A03E8EF-5CAA-E575-F5A8-29CE17859C9C}"/>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696393B-D6DB-8FFB-A414-495AD0CAC1FA}"/>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AE67177-7784-53CF-444D-7B5779029E3D}"/>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Freeform 12">
            <a:extLst>
              <a:ext uri="{FF2B5EF4-FFF2-40B4-BE49-F238E27FC236}">
                <a16:creationId xmlns:a16="http://schemas.microsoft.com/office/drawing/2014/main" id="{AB5D2530-CCA0-76E3-F043-1F5C026D120F}"/>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14" name="Group 13">
            <a:extLst>
              <a:ext uri="{FF2B5EF4-FFF2-40B4-BE49-F238E27FC236}">
                <a16:creationId xmlns:a16="http://schemas.microsoft.com/office/drawing/2014/main" id="{7B4BC50F-50E3-5D17-C219-F84314B4433E}"/>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15" name="Freeform 14">
              <a:extLst>
                <a:ext uri="{FF2B5EF4-FFF2-40B4-BE49-F238E27FC236}">
                  <a16:creationId xmlns:a16="http://schemas.microsoft.com/office/drawing/2014/main" id="{5FC08FBD-7B2B-2781-CAE7-059D74DE0D34}"/>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41784554-851E-59F5-1A21-37F26759A3B2}"/>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C42827A4-B620-F8D5-A692-63753E466944}"/>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7BDA7AEE-93AA-C581-133C-BD95ED19EB15}"/>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46912C1D-239A-F3EE-922B-1F690D6C4F2E}"/>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88C13142-F3AB-506A-2FF8-353AB5A3DB02}"/>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61D3E6FF-0B7B-FD69-A4E9-2591361C10A2}"/>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4C538846-2B09-FBDE-4BCD-F2F6899CED32}"/>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7273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tx2"/>
        </a:solidFill>
        <a:effectLst/>
      </p:bgPr>
    </p:bg>
    <p:spTree>
      <p:nvGrpSpPr>
        <p:cNvPr id="1" name=""/>
        <p:cNvGrpSpPr/>
        <p:nvPr/>
      </p:nvGrpSpPr>
      <p:grpSpPr>
        <a:xfrm>
          <a:off x="0" y="0"/>
          <a:ext cx="0" cy="0"/>
          <a:chOff x="0" y="0"/>
          <a:chExt cx="0" cy="0"/>
        </a:xfrm>
      </p:grpSpPr>
      <p:sp>
        <p:nvSpPr>
          <p:cNvPr id="40" name="Footer Placeholder 3">
            <a:extLst>
              <a:ext uri="{FF2B5EF4-FFF2-40B4-BE49-F238E27FC236}">
                <a16:creationId xmlns:a16="http://schemas.microsoft.com/office/drawing/2014/main" id="{CCC9EF8D-8DC0-E58A-D008-82F4E4C936EA}"/>
              </a:ext>
            </a:extLst>
          </p:cNvPr>
          <p:cNvSpPr>
            <a:spLocks noGrp="1"/>
          </p:cNvSpPr>
          <p:nvPr>
            <p:ph type="ftr" sz="quarter" idx="11"/>
          </p:nvPr>
        </p:nvSpPr>
        <p:spPr>
          <a:xfrm>
            <a:off x="2114079" y="6849145"/>
            <a:ext cx="3999509" cy="178369"/>
          </a:xfrm>
        </p:spPr>
        <p:txBody>
          <a:bodyPr/>
          <a:lstStyle>
            <a:lvl1pPr>
              <a:defRPr>
                <a:solidFill>
                  <a:schemeClr val="accent4"/>
                </a:solidFill>
              </a:defRPr>
            </a:lvl1pPr>
          </a:lstStyle>
          <a:p>
            <a:endParaRPr lang="en-US"/>
          </a:p>
        </p:txBody>
      </p:sp>
      <p:sp>
        <p:nvSpPr>
          <p:cNvPr id="41" name="Slide Number Placeholder 4">
            <a:extLst>
              <a:ext uri="{FF2B5EF4-FFF2-40B4-BE49-F238E27FC236}">
                <a16:creationId xmlns:a16="http://schemas.microsoft.com/office/drawing/2014/main" id="{15AE16F9-A466-8700-835B-D799B4E42537}"/>
              </a:ext>
            </a:extLst>
          </p:cNvPr>
          <p:cNvSpPr>
            <a:spLocks noGrp="1"/>
          </p:cNvSpPr>
          <p:nvPr>
            <p:ph type="sldNum" sz="quarter" idx="12"/>
          </p:nvPr>
        </p:nvSpPr>
        <p:spPr>
          <a:xfrm>
            <a:off x="9607067" y="6828430"/>
            <a:ext cx="339335" cy="169790"/>
          </a:xfrm>
        </p:spPr>
        <p:txBody>
          <a:bodyPr/>
          <a:lstStyle>
            <a:lvl1pPr>
              <a:defRPr>
                <a:solidFill>
                  <a:schemeClr val="accent4"/>
                </a:solidFill>
              </a:defRPr>
            </a:lvl1p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42" name="Straight Connector 41">
            <a:extLst>
              <a:ext uri="{FF2B5EF4-FFF2-40B4-BE49-F238E27FC236}">
                <a16:creationId xmlns:a16="http://schemas.microsoft.com/office/drawing/2014/main" id="{6D749E75-47B5-8056-5643-EC76D226A7C0}"/>
              </a:ext>
            </a:extLst>
          </p:cNvPr>
          <p:cNvCxnSpPr/>
          <p:nvPr userDrawn="1"/>
        </p:nvCxnSpPr>
        <p:spPr>
          <a:xfrm>
            <a:off x="325428" y="403074"/>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6170BA4-528F-6F8E-A023-5864872B75DF}"/>
              </a:ext>
            </a:extLst>
          </p:cNvPr>
          <p:cNvCxnSpPr/>
          <p:nvPr userDrawn="1"/>
        </p:nvCxnSpPr>
        <p:spPr>
          <a:xfrm>
            <a:off x="325428" y="6706456"/>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FA8C754-6D50-BAF6-F2D3-30AD3CD1CBEB}"/>
              </a:ext>
            </a:extLst>
          </p:cNvPr>
          <p:cNvCxnSpPr/>
          <p:nvPr userDrawn="1"/>
        </p:nvCxnSpPr>
        <p:spPr>
          <a:xfrm>
            <a:off x="325428" y="7143880"/>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43CD829-76E0-9901-5FE2-2858112AAD4D}"/>
              </a:ext>
            </a:extLst>
          </p:cNvPr>
          <p:cNvCxnSpPr>
            <a:cxnSpLocks/>
          </p:cNvCxnSpPr>
          <p:nvPr userDrawn="1"/>
        </p:nvCxnSpPr>
        <p:spPr>
          <a:xfrm flipV="1">
            <a:off x="9500816"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018BEB1-1382-852C-6FFD-0FB0DFDB4FB8}"/>
              </a:ext>
            </a:extLst>
          </p:cNvPr>
          <p:cNvCxnSpPr>
            <a:cxnSpLocks/>
          </p:cNvCxnSpPr>
          <p:nvPr userDrawn="1"/>
        </p:nvCxnSpPr>
        <p:spPr>
          <a:xfrm flipV="1">
            <a:off x="2017011" y="6706457"/>
            <a:ext cx="0" cy="43742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7" name="Freeform 46">
            <a:extLst>
              <a:ext uri="{FF2B5EF4-FFF2-40B4-BE49-F238E27FC236}">
                <a16:creationId xmlns:a16="http://schemas.microsoft.com/office/drawing/2014/main" id="{C8FB1EF0-91E8-39A4-B40D-4F0FE3BEC40E}"/>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accent4"/>
          </a:solidFill>
          <a:ln w="0" cap="flat">
            <a:noFill/>
            <a:prstDash val="solid"/>
            <a:miter/>
          </a:ln>
        </p:spPr>
        <p:txBody>
          <a:bodyPr rtlCol="0" anchor="ctr"/>
          <a:lstStyle/>
          <a:p>
            <a:endParaRPr lang="en-US" sz="1577" b="1" i="0">
              <a:latin typeface="Arial" panose="020B0604020202020204" pitchFamily="34" charset="0"/>
            </a:endParaRPr>
          </a:p>
        </p:txBody>
      </p:sp>
      <p:grpSp>
        <p:nvGrpSpPr>
          <p:cNvPr id="48" name="Group 47">
            <a:extLst>
              <a:ext uri="{FF2B5EF4-FFF2-40B4-BE49-F238E27FC236}">
                <a16:creationId xmlns:a16="http://schemas.microsoft.com/office/drawing/2014/main" id="{1A0A3423-220C-25BC-F77B-C1B42586CD3A}"/>
              </a:ext>
            </a:extLst>
          </p:cNvPr>
          <p:cNvGrpSpPr>
            <a:grpSpLocks noChangeAspect="1"/>
          </p:cNvGrpSpPr>
          <p:nvPr userDrawn="1"/>
        </p:nvGrpSpPr>
        <p:grpSpPr>
          <a:xfrm>
            <a:off x="333772" y="6790330"/>
            <a:ext cx="1554799" cy="269699"/>
            <a:chOff x="1849154" y="-979852"/>
            <a:chExt cx="5061948" cy="696796"/>
          </a:xfrm>
          <a:solidFill>
            <a:schemeClr val="accent4"/>
          </a:solidFill>
        </p:grpSpPr>
        <p:sp>
          <p:nvSpPr>
            <p:cNvPr id="49" name="Freeform 48">
              <a:extLst>
                <a:ext uri="{FF2B5EF4-FFF2-40B4-BE49-F238E27FC236}">
                  <a16:creationId xmlns:a16="http://schemas.microsoft.com/office/drawing/2014/main" id="{3CCA7BAB-9BC3-E0E4-6B50-513A3334CFE2}"/>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0" name="Freeform 49">
              <a:extLst>
                <a:ext uri="{FF2B5EF4-FFF2-40B4-BE49-F238E27FC236}">
                  <a16:creationId xmlns:a16="http://schemas.microsoft.com/office/drawing/2014/main" id="{26F06CDD-C681-FD4B-25E0-D1557A0D384E}"/>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1" name="Freeform 50">
              <a:extLst>
                <a:ext uri="{FF2B5EF4-FFF2-40B4-BE49-F238E27FC236}">
                  <a16:creationId xmlns:a16="http://schemas.microsoft.com/office/drawing/2014/main" id="{F4C0605B-6BEA-8C8A-23C7-C5746150E66D}"/>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2" name="Freeform 51">
              <a:extLst>
                <a:ext uri="{FF2B5EF4-FFF2-40B4-BE49-F238E27FC236}">
                  <a16:creationId xmlns:a16="http://schemas.microsoft.com/office/drawing/2014/main" id="{E162535D-CF1E-C81F-CA4E-4418B7F016C7}"/>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3" name="Freeform 52">
              <a:extLst>
                <a:ext uri="{FF2B5EF4-FFF2-40B4-BE49-F238E27FC236}">
                  <a16:creationId xmlns:a16="http://schemas.microsoft.com/office/drawing/2014/main" id="{0DB18F18-6001-7CBF-D548-0BE0545B10FA}"/>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4" name="Freeform 53">
              <a:extLst>
                <a:ext uri="{FF2B5EF4-FFF2-40B4-BE49-F238E27FC236}">
                  <a16:creationId xmlns:a16="http://schemas.microsoft.com/office/drawing/2014/main" id="{CE9BF317-6FF7-35A2-3268-B4C21F809C19}"/>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5" name="Freeform 54">
              <a:extLst>
                <a:ext uri="{FF2B5EF4-FFF2-40B4-BE49-F238E27FC236}">
                  <a16:creationId xmlns:a16="http://schemas.microsoft.com/office/drawing/2014/main" id="{0DF094F6-D92B-96D9-745C-CEEF3BDDE647}"/>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56" name="Freeform 55">
              <a:extLst>
                <a:ext uri="{FF2B5EF4-FFF2-40B4-BE49-F238E27FC236}">
                  <a16:creationId xmlns:a16="http://schemas.microsoft.com/office/drawing/2014/main" id="{A2A15919-4635-1656-1747-B159A0A0227F}"/>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2220577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0ED94C-A855-1AC9-03FB-9C6E2945F2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192C2-857A-3F8D-7E4B-626A7BBD555E}"/>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23" name="Straight Connector 22">
            <a:extLst>
              <a:ext uri="{FF2B5EF4-FFF2-40B4-BE49-F238E27FC236}">
                <a16:creationId xmlns:a16="http://schemas.microsoft.com/office/drawing/2014/main" id="{E8F8101F-7E9E-6C71-46F9-4DC3ED8CEC51}"/>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7E3425A-D608-048D-6F50-1D749B2E4F32}"/>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45E7E29-42C1-CEC5-D84D-C4D9E46D1BF2}"/>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F456476-F6E3-74B4-C313-02054DC0BDAF}"/>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E9521D8-EFEC-3195-FCAD-B02C9CF3FEFE}"/>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9" name="Freeform 28">
            <a:extLst>
              <a:ext uri="{FF2B5EF4-FFF2-40B4-BE49-F238E27FC236}">
                <a16:creationId xmlns:a16="http://schemas.microsoft.com/office/drawing/2014/main" id="{B93F22EA-7F77-FD5E-B330-D42C43D883B0}"/>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30" name="Group 29">
            <a:extLst>
              <a:ext uri="{FF2B5EF4-FFF2-40B4-BE49-F238E27FC236}">
                <a16:creationId xmlns:a16="http://schemas.microsoft.com/office/drawing/2014/main" id="{5A83EE0C-192E-6BB7-9FF3-CA08A80A79CD}"/>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31" name="Freeform 30">
              <a:extLst>
                <a:ext uri="{FF2B5EF4-FFF2-40B4-BE49-F238E27FC236}">
                  <a16:creationId xmlns:a16="http://schemas.microsoft.com/office/drawing/2014/main" id="{F6D02B42-EEF9-E525-36D0-0C895B5650DA}"/>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2" name="Freeform 31">
              <a:extLst>
                <a:ext uri="{FF2B5EF4-FFF2-40B4-BE49-F238E27FC236}">
                  <a16:creationId xmlns:a16="http://schemas.microsoft.com/office/drawing/2014/main" id="{AECC28BF-C16E-102A-028C-BCA75A27BCB9}"/>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3" name="Freeform 32">
              <a:extLst>
                <a:ext uri="{FF2B5EF4-FFF2-40B4-BE49-F238E27FC236}">
                  <a16:creationId xmlns:a16="http://schemas.microsoft.com/office/drawing/2014/main" id="{74388B33-9F90-137A-5162-CCD356DB8416}"/>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4" name="Freeform 33">
              <a:extLst>
                <a:ext uri="{FF2B5EF4-FFF2-40B4-BE49-F238E27FC236}">
                  <a16:creationId xmlns:a16="http://schemas.microsoft.com/office/drawing/2014/main" id="{6993636F-8254-69C6-F3AF-7715CA9E3C06}"/>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5" name="Freeform 34">
              <a:extLst>
                <a:ext uri="{FF2B5EF4-FFF2-40B4-BE49-F238E27FC236}">
                  <a16:creationId xmlns:a16="http://schemas.microsoft.com/office/drawing/2014/main" id="{54C1A90C-4A06-0A0D-E37A-53E7F2D4C3EF}"/>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6" name="Freeform 35">
              <a:extLst>
                <a:ext uri="{FF2B5EF4-FFF2-40B4-BE49-F238E27FC236}">
                  <a16:creationId xmlns:a16="http://schemas.microsoft.com/office/drawing/2014/main" id="{C92D3603-E285-D3D1-E5E4-2820E04A90DB}"/>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7" name="Freeform 36">
              <a:extLst>
                <a:ext uri="{FF2B5EF4-FFF2-40B4-BE49-F238E27FC236}">
                  <a16:creationId xmlns:a16="http://schemas.microsoft.com/office/drawing/2014/main" id="{522222E4-4181-4FCE-72F5-EAEB27485495}"/>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8" name="Freeform 37">
              <a:extLst>
                <a:ext uri="{FF2B5EF4-FFF2-40B4-BE49-F238E27FC236}">
                  <a16:creationId xmlns:a16="http://schemas.microsoft.com/office/drawing/2014/main" id="{0EA3EDF6-D2BF-65D0-E181-93862089A2ED}"/>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228579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quad Icons">
    <p:bg>
      <p:bgPr>
        <a:solidFill>
          <a:schemeClr val="tx2"/>
        </a:solidFill>
        <a:effectLst/>
      </p:bgPr>
    </p:bg>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6D749E75-47B5-8056-5643-EC76D226A7C0}"/>
              </a:ext>
            </a:extLst>
          </p:cNvPr>
          <p:cNvCxnSpPr/>
          <p:nvPr userDrawn="1"/>
        </p:nvCxnSpPr>
        <p:spPr>
          <a:xfrm>
            <a:off x="325428" y="403074"/>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6170BA4-528F-6F8E-A023-5864872B75DF}"/>
              </a:ext>
            </a:extLst>
          </p:cNvPr>
          <p:cNvCxnSpPr/>
          <p:nvPr userDrawn="1"/>
        </p:nvCxnSpPr>
        <p:spPr>
          <a:xfrm>
            <a:off x="325428" y="5392804"/>
            <a:ext cx="1001593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Picture Placeholder 3">
            <a:extLst>
              <a:ext uri="{FF2B5EF4-FFF2-40B4-BE49-F238E27FC236}">
                <a16:creationId xmlns:a16="http://schemas.microsoft.com/office/drawing/2014/main" id="{0BF17958-EB76-B2F9-362B-ED006FFEBFB6}"/>
              </a:ext>
            </a:extLst>
          </p:cNvPr>
          <p:cNvSpPr>
            <a:spLocks noGrp="1" noChangeAspect="1"/>
          </p:cNvSpPr>
          <p:nvPr>
            <p:ph type="pic" sz="quarter" idx="10"/>
          </p:nvPr>
        </p:nvSpPr>
        <p:spPr>
          <a:xfrm>
            <a:off x="325427" y="4314817"/>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5" name="Picture Placeholder 3">
            <a:extLst>
              <a:ext uri="{FF2B5EF4-FFF2-40B4-BE49-F238E27FC236}">
                <a16:creationId xmlns:a16="http://schemas.microsoft.com/office/drawing/2014/main" id="{33D117D7-D0DF-D64D-4F15-6A1D44474074}"/>
              </a:ext>
            </a:extLst>
          </p:cNvPr>
          <p:cNvSpPr>
            <a:spLocks noGrp="1" noChangeAspect="1"/>
          </p:cNvSpPr>
          <p:nvPr>
            <p:ph type="pic" sz="quarter" idx="11"/>
          </p:nvPr>
        </p:nvSpPr>
        <p:spPr>
          <a:xfrm>
            <a:off x="2387261" y="4314817"/>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6" name="Picture Placeholder 3">
            <a:extLst>
              <a:ext uri="{FF2B5EF4-FFF2-40B4-BE49-F238E27FC236}">
                <a16:creationId xmlns:a16="http://schemas.microsoft.com/office/drawing/2014/main" id="{879B1680-B0F8-10E7-F9D7-FB6448F18758}"/>
              </a:ext>
            </a:extLst>
          </p:cNvPr>
          <p:cNvSpPr>
            <a:spLocks noGrp="1" noChangeAspect="1"/>
          </p:cNvSpPr>
          <p:nvPr>
            <p:ph type="pic" sz="quarter" idx="12"/>
          </p:nvPr>
        </p:nvSpPr>
        <p:spPr>
          <a:xfrm>
            <a:off x="4442428" y="4314817"/>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7" name="Picture Placeholder 3">
            <a:extLst>
              <a:ext uri="{FF2B5EF4-FFF2-40B4-BE49-F238E27FC236}">
                <a16:creationId xmlns:a16="http://schemas.microsoft.com/office/drawing/2014/main" id="{2D11221F-ABEF-075B-7A28-24591579A651}"/>
              </a:ext>
            </a:extLst>
          </p:cNvPr>
          <p:cNvSpPr>
            <a:spLocks noGrp="1" noChangeAspect="1"/>
          </p:cNvSpPr>
          <p:nvPr>
            <p:ph type="pic" sz="quarter" idx="13"/>
          </p:nvPr>
        </p:nvSpPr>
        <p:spPr>
          <a:xfrm>
            <a:off x="6505151" y="4314817"/>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
        <p:nvSpPr>
          <p:cNvPr id="8" name="Picture Placeholder 3">
            <a:extLst>
              <a:ext uri="{FF2B5EF4-FFF2-40B4-BE49-F238E27FC236}">
                <a16:creationId xmlns:a16="http://schemas.microsoft.com/office/drawing/2014/main" id="{65B0DF77-0254-EDDA-1211-AC8B276D6360}"/>
              </a:ext>
            </a:extLst>
          </p:cNvPr>
          <p:cNvSpPr>
            <a:spLocks noGrp="1" noChangeAspect="1"/>
          </p:cNvSpPr>
          <p:nvPr>
            <p:ph type="pic" sz="quarter" idx="14"/>
          </p:nvPr>
        </p:nvSpPr>
        <p:spPr>
          <a:xfrm>
            <a:off x="8621258" y="4314817"/>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cxnSp>
        <p:nvCxnSpPr>
          <p:cNvPr id="9" name="Straight Connector 8">
            <a:extLst>
              <a:ext uri="{FF2B5EF4-FFF2-40B4-BE49-F238E27FC236}">
                <a16:creationId xmlns:a16="http://schemas.microsoft.com/office/drawing/2014/main" id="{339EB449-00D5-FE95-2418-B5D9C383D5F0}"/>
              </a:ext>
            </a:extLst>
          </p:cNvPr>
          <p:cNvCxnSpPr>
            <a:cxnSpLocks/>
          </p:cNvCxnSpPr>
          <p:nvPr userDrawn="1"/>
        </p:nvCxnSpPr>
        <p:spPr>
          <a:xfrm flipV="1">
            <a:off x="8436405" y="4314817"/>
            <a:ext cx="0" cy="282906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F0F7562-0BE8-16DF-7A15-B26D95201C94}"/>
              </a:ext>
            </a:extLst>
          </p:cNvPr>
          <p:cNvCxnSpPr>
            <a:cxnSpLocks/>
          </p:cNvCxnSpPr>
          <p:nvPr userDrawn="1"/>
        </p:nvCxnSpPr>
        <p:spPr>
          <a:xfrm flipV="1">
            <a:off x="6373420" y="4314817"/>
            <a:ext cx="0" cy="282906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EAB264-19A1-FF16-A3B7-D6201DE9550B}"/>
              </a:ext>
            </a:extLst>
          </p:cNvPr>
          <p:cNvCxnSpPr>
            <a:cxnSpLocks/>
          </p:cNvCxnSpPr>
          <p:nvPr userDrawn="1"/>
        </p:nvCxnSpPr>
        <p:spPr>
          <a:xfrm flipV="1">
            <a:off x="4310436" y="4314817"/>
            <a:ext cx="0" cy="282906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F89B345-8F00-BDF1-E136-8861EE6C20A7}"/>
              </a:ext>
            </a:extLst>
          </p:cNvPr>
          <p:cNvCxnSpPr>
            <a:cxnSpLocks/>
          </p:cNvCxnSpPr>
          <p:nvPr userDrawn="1"/>
        </p:nvCxnSpPr>
        <p:spPr>
          <a:xfrm flipV="1">
            <a:off x="2247451" y="4314817"/>
            <a:ext cx="0" cy="2829063"/>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6" name="Text Placeholder 15">
            <a:extLst>
              <a:ext uri="{FF2B5EF4-FFF2-40B4-BE49-F238E27FC236}">
                <a16:creationId xmlns:a16="http://schemas.microsoft.com/office/drawing/2014/main" id="{D4E2B1C0-659F-9C49-6298-22B46CBEB06A}"/>
              </a:ext>
            </a:extLst>
          </p:cNvPr>
          <p:cNvSpPr>
            <a:spLocks noGrp="1"/>
          </p:cNvSpPr>
          <p:nvPr>
            <p:ph type="body" sz="quarter" idx="15" hasCustomPrompt="1"/>
          </p:nvPr>
        </p:nvSpPr>
        <p:spPr>
          <a:xfrm>
            <a:off x="324991" y="5756570"/>
            <a:ext cx="858071" cy="81048"/>
          </a:xfrm>
        </p:spPr>
        <p:txBody>
          <a:bodyPr>
            <a:spAutoFit/>
          </a:bodyPr>
          <a:lstStyle>
            <a:lvl1pPr>
              <a:defRPr sz="526" b="0" i="0">
                <a:solidFill>
                  <a:schemeClr val="accent4"/>
                </a:solidFill>
                <a:latin typeface="Consolas" panose="020B0609020204030204" pitchFamily="49" charset="0"/>
              </a:defRPr>
            </a:lvl1pPr>
          </a:lstStyle>
          <a:p>
            <a:pPr lvl="0"/>
            <a:r>
              <a:rPr lang="en-GB"/>
              <a:t>SQUAD 00</a:t>
            </a:r>
            <a:endParaRPr lang="en-US"/>
          </a:p>
        </p:txBody>
      </p:sp>
      <p:sp>
        <p:nvSpPr>
          <p:cNvPr id="17" name="Text Placeholder 15">
            <a:extLst>
              <a:ext uri="{FF2B5EF4-FFF2-40B4-BE49-F238E27FC236}">
                <a16:creationId xmlns:a16="http://schemas.microsoft.com/office/drawing/2014/main" id="{43E5FF83-7DE2-CC8F-DA25-593628A15B10}"/>
              </a:ext>
            </a:extLst>
          </p:cNvPr>
          <p:cNvSpPr>
            <a:spLocks noGrp="1"/>
          </p:cNvSpPr>
          <p:nvPr>
            <p:ph type="body" sz="quarter" idx="16" hasCustomPrompt="1"/>
          </p:nvPr>
        </p:nvSpPr>
        <p:spPr>
          <a:xfrm>
            <a:off x="324991" y="5922504"/>
            <a:ext cx="1781498" cy="710579"/>
          </a:xfrm>
        </p:spPr>
        <p:txBody>
          <a:bodyPr wrap="square">
            <a:spAutoFit/>
          </a:bodyPr>
          <a:lstStyle>
            <a:lvl1pPr>
              <a:defRPr sz="2278" b="1" i="0">
                <a:solidFill>
                  <a:schemeClr val="accent4"/>
                </a:solidFill>
                <a:latin typeface="Arial" panose="020B0604020202020204" pitchFamily="34" charset="0"/>
              </a:defRPr>
            </a:lvl1pPr>
          </a:lstStyle>
          <a:p>
            <a:pPr lvl="0"/>
            <a:r>
              <a:rPr lang="en-GB"/>
              <a:t>Heading goes here</a:t>
            </a:r>
            <a:endParaRPr lang="en-US"/>
          </a:p>
        </p:txBody>
      </p:sp>
      <p:sp>
        <p:nvSpPr>
          <p:cNvPr id="18" name="Text Placeholder 15">
            <a:extLst>
              <a:ext uri="{FF2B5EF4-FFF2-40B4-BE49-F238E27FC236}">
                <a16:creationId xmlns:a16="http://schemas.microsoft.com/office/drawing/2014/main" id="{0084B4A3-0BAB-91FD-EDF7-3A3D804E07CE}"/>
              </a:ext>
            </a:extLst>
          </p:cNvPr>
          <p:cNvSpPr>
            <a:spLocks noGrp="1"/>
          </p:cNvSpPr>
          <p:nvPr>
            <p:ph type="body" sz="quarter" idx="17" hasCustomPrompt="1"/>
          </p:nvPr>
        </p:nvSpPr>
        <p:spPr>
          <a:xfrm>
            <a:off x="324991" y="7014911"/>
            <a:ext cx="1781496" cy="108107"/>
          </a:xfrm>
        </p:spPr>
        <p:txBody>
          <a:bodyPr wrap="square">
            <a:spAutoFit/>
          </a:bodyPr>
          <a:lstStyle>
            <a:lvl1pPr>
              <a:defRPr sz="701" b="0" i="0">
                <a:solidFill>
                  <a:schemeClr val="accent4"/>
                </a:solidFill>
                <a:latin typeface="Consolas" panose="020B0609020204030204" pitchFamily="49" charset="0"/>
              </a:defRPr>
            </a:lvl1pPr>
          </a:lstStyle>
          <a:p>
            <a:pPr lvl="0"/>
            <a:r>
              <a:rPr lang="en-GB"/>
              <a:t>SUPPORTING COPY IF REQUIRED</a:t>
            </a:r>
            <a:endParaRPr lang="en-US"/>
          </a:p>
        </p:txBody>
      </p:sp>
      <p:sp>
        <p:nvSpPr>
          <p:cNvPr id="19" name="Text Placeholder 15">
            <a:extLst>
              <a:ext uri="{FF2B5EF4-FFF2-40B4-BE49-F238E27FC236}">
                <a16:creationId xmlns:a16="http://schemas.microsoft.com/office/drawing/2014/main" id="{EF138E82-07B4-20F8-2079-8BFE68A5A91C}"/>
              </a:ext>
            </a:extLst>
          </p:cNvPr>
          <p:cNvSpPr>
            <a:spLocks noGrp="1"/>
          </p:cNvSpPr>
          <p:nvPr>
            <p:ph type="body" sz="quarter" idx="18" hasCustomPrompt="1"/>
          </p:nvPr>
        </p:nvSpPr>
        <p:spPr>
          <a:xfrm>
            <a:off x="2387261" y="5756570"/>
            <a:ext cx="858071" cy="81048"/>
          </a:xfrm>
        </p:spPr>
        <p:txBody>
          <a:bodyPr>
            <a:spAutoFit/>
          </a:bodyPr>
          <a:lstStyle>
            <a:lvl1pPr>
              <a:defRPr sz="526" b="0" i="0">
                <a:solidFill>
                  <a:schemeClr val="accent4"/>
                </a:solidFill>
                <a:latin typeface="Consolas" panose="020B0609020204030204" pitchFamily="49" charset="0"/>
              </a:defRPr>
            </a:lvl1pPr>
          </a:lstStyle>
          <a:p>
            <a:pPr lvl="0"/>
            <a:r>
              <a:rPr lang="en-GB"/>
              <a:t>SQUAD 00</a:t>
            </a:r>
            <a:endParaRPr lang="en-US"/>
          </a:p>
        </p:txBody>
      </p:sp>
      <p:sp>
        <p:nvSpPr>
          <p:cNvPr id="20" name="Text Placeholder 15">
            <a:extLst>
              <a:ext uri="{FF2B5EF4-FFF2-40B4-BE49-F238E27FC236}">
                <a16:creationId xmlns:a16="http://schemas.microsoft.com/office/drawing/2014/main" id="{A09E06E6-0173-8B46-2B66-44E1172F5D7B}"/>
              </a:ext>
            </a:extLst>
          </p:cNvPr>
          <p:cNvSpPr>
            <a:spLocks noGrp="1"/>
          </p:cNvSpPr>
          <p:nvPr>
            <p:ph type="body" sz="quarter" idx="19" hasCustomPrompt="1"/>
          </p:nvPr>
        </p:nvSpPr>
        <p:spPr>
          <a:xfrm>
            <a:off x="2383710" y="5922504"/>
            <a:ext cx="1781498" cy="710579"/>
          </a:xfrm>
        </p:spPr>
        <p:txBody>
          <a:bodyPr wrap="square">
            <a:spAutoFit/>
          </a:bodyPr>
          <a:lstStyle>
            <a:lvl1pPr>
              <a:defRPr sz="2278" b="1" i="0">
                <a:solidFill>
                  <a:schemeClr val="accent4"/>
                </a:solidFill>
                <a:latin typeface="Arial" panose="020B0604020202020204" pitchFamily="34" charset="0"/>
              </a:defRPr>
            </a:lvl1pPr>
          </a:lstStyle>
          <a:p>
            <a:pPr lvl="0"/>
            <a:r>
              <a:rPr lang="en-GB"/>
              <a:t>Heading goes here</a:t>
            </a:r>
            <a:endParaRPr lang="en-US"/>
          </a:p>
        </p:txBody>
      </p:sp>
      <p:sp>
        <p:nvSpPr>
          <p:cNvPr id="21" name="Text Placeholder 15">
            <a:extLst>
              <a:ext uri="{FF2B5EF4-FFF2-40B4-BE49-F238E27FC236}">
                <a16:creationId xmlns:a16="http://schemas.microsoft.com/office/drawing/2014/main" id="{77A2421E-9A01-F836-EC00-E61B74207AD2}"/>
              </a:ext>
            </a:extLst>
          </p:cNvPr>
          <p:cNvSpPr>
            <a:spLocks noGrp="1"/>
          </p:cNvSpPr>
          <p:nvPr>
            <p:ph type="body" sz="quarter" idx="20" hasCustomPrompt="1"/>
          </p:nvPr>
        </p:nvSpPr>
        <p:spPr>
          <a:xfrm>
            <a:off x="2383710" y="7014911"/>
            <a:ext cx="1781496" cy="108107"/>
          </a:xfrm>
        </p:spPr>
        <p:txBody>
          <a:bodyPr wrap="square">
            <a:spAutoFit/>
          </a:bodyPr>
          <a:lstStyle>
            <a:lvl1pPr>
              <a:defRPr sz="701" b="0" i="0">
                <a:solidFill>
                  <a:schemeClr val="accent4"/>
                </a:solidFill>
                <a:latin typeface="Consolas" panose="020B0609020204030204" pitchFamily="49" charset="0"/>
              </a:defRPr>
            </a:lvl1pPr>
          </a:lstStyle>
          <a:p>
            <a:pPr lvl="0"/>
            <a:r>
              <a:rPr lang="en-GB"/>
              <a:t>SUPPORTING COPY IF REQUIRED</a:t>
            </a:r>
            <a:endParaRPr lang="en-US"/>
          </a:p>
        </p:txBody>
      </p:sp>
      <p:sp>
        <p:nvSpPr>
          <p:cNvPr id="22" name="Text Placeholder 15">
            <a:extLst>
              <a:ext uri="{FF2B5EF4-FFF2-40B4-BE49-F238E27FC236}">
                <a16:creationId xmlns:a16="http://schemas.microsoft.com/office/drawing/2014/main" id="{A6604AEF-8B22-CC74-242D-CC3079E873C5}"/>
              </a:ext>
            </a:extLst>
          </p:cNvPr>
          <p:cNvSpPr>
            <a:spLocks noGrp="1"/>
          </p:cNvSpPr>
          <p:nvPr>
            <p:ph type="body" sz="quarter" idx="21" hasCustomPrompt="1"/>
          </p:nvPr>
        </p:nvSpPr>
        <p:spPr>
          <a:xfrm>
            <a:off x="4442429" y="5756570"/>
            <a:ext cx="858071" cy="81048"/>
          </a:xfrm>
        </p:spPr>
        <p:txBody>
          <a:bodyPr>
            <a:spAutoFit/>
          </a:bodyPr>
          <a:lstStyle>
            <a:lvl1pPr>
              <a:defRPr sz="526" b="0" i="0">
                <a:solidFill>
                  <a:schemeClr val="accent4"/>
                </a:solidFill>
                <a:latin typeface="Consolas" panose="020B0609020204030204" pitchFamily="49" charset="0"/>
              </a:defRPr>
            </a:lvl1pPr>
          </a:lstStyle>
          <a:p>
            <a:pPr lvl="0"/>
            <a:r>
              <a:rPr lang="en-GB"/>
              <a:t>SQUAD 00</a:t>
            </a:r>
            <a:endParaRPr lang="en-US"/>
          </a:p>
        </p:txBody>
      </p:sp>
      <p:sp>
        <p:nvSpPr>
          <p:cNvPr id="23" name="Text Placeholder 15">
            <a:extLst>
              <a:ext uri="{FF2B5EF4-FFF2-40B4-BE49-F238E27FC236}">
                <a16:creationId xmlns:a16="http://schemas.microsoft.com/office/drawing/2014/main" id="{F92641D4-3180-026F-5CE7-C07D9E032377}"/>
              </a:ext>
            </a:extLst>
          </p:cNvPr>
          <p:cNvSpPr>
            <a:spLocks noGrp="1"/>
          </p:cNvSpPr>
          <p:nvPr>
            <p:ph type="body" sz="quarter" idx="22" hasCustomPrompt="1"/>
          </p:nvPr>
        </p:nvSpPr>
        <p:spPr>
          <a:xfrm>
            <a:off x="4442429" y="5922504"/>
            <a:ext cx="1781498" cy="710579"/>
          </a:xfrm>
        </p:spPr>
        <p:txBody>
          <a:bodyPr wrap="square">
            <a:spAutoFit/>
          </a:bodyPr>
          <a:lstStyle>
            <a:lvl1pPr>
              <a:defRPr sz="2278" b="1" i="0">
                <a:solidFill>
                  <a:schemeClr val="accent4"/>
                </a:solidFill>
                <a:latin typeface="Arial" panose="020B0604020202020204" pitchFamily="34" charset="0"/>
              </a:defRPr>
            </a:lvl1pPr>
          </a:lstStyle>
          <a:p>
            <a:pPr lvl="0"/>
            <a:r>
              <a:rPr lang="en-GB"/>
              <a:t>Heading goes here</a:t>
            </a:r>
            <a:endParaRPr lang="en-US"/>
          </a:p>
        </p:txBody>
      </p:sp>
      <p:sp>
        <p:nvSpPr>
          <p:cNvPr id="24" name="Text Placeholder 15">
            <a:extLst>
              <a:ext uri="{FF2B5EF4-FFF2-40B4-BE49-F238E27FC236}">
                <a16:creationId xmlns:a16="http://schemas.microsoft.com/office/drawing/2014/main" id="{4B96FEA4-A1C0-6E73-D072-E8507B6BC559}"/>
              </a:ext>
            </a:extLst>
          </p:cNvPr>
          <p:cNvSpPr>
            <a:spLocks noGrp="1"/>
          </p:cNvSpPr>
          <p:nvPr>
            <p:ph type="body" sz="quarter" idx="23" hasCustomPrompt="1"/>
          </p:nvPr>
        </p:nvSpPr>
        <p:spPr>
          <a:xfrm>
            <a:off x="4442429" y="7014911"/>
            <a:ext cx="1781496" cy="108107"/>
          </a:xfrm>
        </p:spPr>
        <p:txBody>
          <a:bodyPr wrap="square">
            <a:spAutoFit/>
          </a:bodyPr>
          <a:lstStyle>
            <a:lvl1pPr>
              <a:defRPr sz="701" b="0" i="0">
                <a:solidFill>
                  <a:schemeClr val="accent4"/>
                </a:solidFill>
                <a:latin typeface="Consolas" panose="020B0609020204030204" pitchFamily="49" charset="0"/>
              </a:defRPr>
            </a:lvl1pPr>
          </a:lstStyle>
          <a:p>
            <a:pPr lvl="0"/>
            <a:r>
              <a:rPr lang="en-GB"/>
              <a:t>SUPPORTING COPY IF REQUIRED</a:t>
            </a:r>
            <a:endParaRPr lang="en-US"/>
          </a:p>
        </p:txBody>
      </p:sp>
      <p:sp>
        <p:nvSpPr>
          <p:cNvPr id="25" name="Text Placeholder 15">
            <a:extLst>
              <a:ext uri="{FF2B5EF4-FFF2-40B4-BE49-F238E27FC236}">
                <a16:creationId xmlns:a16="http://schemas.microsoft.com/office/drawing/2014/main" id="{72FB3466-8220-9EED-B701-308628CFA024}"/>
              </a:ext>
            </a:extLst>
          </p:cNvPr>
          <p:cNvSpPr>
            <a:spLocks noGrp="1"/>
          </p:cNvSpPr>
          <p:nvPr>
            <p:ph type="body" sz="quarter" idx="24" hasCustomPrompt="1"/>
          </p:nvPr>
        </p:nvSpPr>
        <p:spPr>
          <a:xfrm>
            <a:off x="6501148" y="5756570"/>
            <a:ext cx="858071" cy="81048"/>
          </a:xfrm>
        </p:spPr>
        <p:txBody>
          <a:bodyPr>
            <a:spAutoFit/>
          </a:bodyPr>
          <a:lstStyle>
            <a:lvl1pPr>
              <a:defRPr sz="526" b="0" i="0">
                <a:solidFill>
                  <a:schemeClr val="accent4"/>
                </a:solidFill>
                <a:latin typeface="Consolas" panose="020B0609020204030204" pitchFamily="49" charset="0"/>
              </a:defRPr>
            </a:lvl1pPr>
          </a:lstStyle>
          <a:p>
            <a:pPr lvl="0"/>
            <a:r>
              <a:rPr lang="en-GB"/>
              <a:t>SQUAD 00</a:t>
            </a:r>
            <a:endParaRPr lang="en-US"/>
          </a:p>
        </p:txBody>
      </p:sp>
      <p:sp>
        <p:nvSpPr>
          <p:cNvPr id="26" name="Text Placeholder 15">
            <a:extLst>
              <a:ext uri="{FF2B5EF4-FFF2-40B4-BE49-F238E27FC236}">
                <a16:creationId xmlns:a16="http://schemas.microsoft.com/office/drawing/2014/main" id="{B867AEDB-06F6-F872-43E2-8187BAAE6211}"/>
              </a:ext>
            </a:extLst>
          </p:cNvPr>
          <p:cNvSpPr>
            <a:spLocks noGrp="1"/>
          </p:cNvSpPr>
          <p:nvPr>
            <p:ph type="body" sz="quarter" idx="25" hasCustomPrompt="1"/>
          </p:nvPr>
        </p:nvSpPr>
        <p:spPr>
          <a:xfrm>
            <a:off x="6501148" y="5922504"/>
            <a:ext cx="1781498" cy="710579"/>
          </a:xfrm>
        </p:spPr>
        <p:txBody>
          <a:bodyPr wrap="square">
            <a:spAutoFit/>
          </a:bodyPr>
          <a:lstStyle>
            <a:lvl1pPr>
              <a:defRPr sz="2278" b="1" i="0">
                <a:solidFill>
                  <a:schemeClr val="accent4"/>
                </a:solidFill>
                <a:latin typeface="Arial" panose="020B0604020202020204" pitchFamily="34" charset="0"/>
              </a:defRPr>
            </a:lvl1pPr>
          </a:lstStyle>
          <a:p>
            <a:pPr lvl="0"/>
            <a:r>
              <a:rPr lang="en-GB"/>
              <a:t>Heading goes here</a:t>
            </a:r>
            <a:endParaRPr lang="en-US"/>
          </a:p>
        </p:txBody>
      </p:sp>
      <p:sp>
        <p:nvSpPr>
          <p:cNvPr id="27" name="Text Placeholder 15">
            <a:extLst>
              <a:ext uri="{FF2B5EF4-FFF2-40B4-BE49-F238E27FC236}">
                <a16:creationId xmlns:a16="http://schemas.microsoft.com/office/drawing/2014/main" id="{0918E750-868C-BDE7-B38F-44ECE9307E33}"/>
              </a:ext>
            </a:extLst>
          </p:cNvPr>
          <p:cNvSpPr>
            <a:spLocks noGrp="1"/>
          </p:cNvSpPr>
          <p:nvPr>
            <p:ph type="body" sz="quarter" idx="26" hasCustomPrompt="1"/>
          </p:nvPr>
        </p:nvSpPr>
        <p:spPr>
          <a:xfrm>
            <a:off x="6501148" y="7014911"/>
            <a:ext cx="1781496" cy="108107"/>
          </a:xfrm>
        </p:spPr>
        <p:txBody>
          <a:bodyPr wrap="square">
            <a:spAutoFit/>
          </a:bodyPr>
          <a:lstStyle>
            <a:lvl1pPr>
              <a:defRPr sz="701" b="0" i="0">
                <a:solidFill>
                  <a:schemeClr val="accent4"/>
                </a:solidFill>
                <a:latin typeface="Consolas" panose="020B0609020204030204" pitchFamily="49" charset="0"/>
              </a:defRPr>
            </a:lvl1pPr>
          </a:lstStyle>
          <a:p>
            <a:pPr lvl="0"/>
            <a:r>
              <a:rPr lang="en-GB"/>
              <a:t>SUPPORTING COPY IF REQUIRED</a:t>
            </a:r>
            <a:endParaRPr lang="en-US"/>
          </a:p>
        </p:txBody>
      </p:sp>
      <p:sp>
        <p:nvSpPr>
          <p:cNvPr id="28" name="Text Placeholder 15">
            <a:extLst>
              <a:ext uri="{FF2B5EF4-FFF2-40B4-BE49-F238E27FC236}">
                <a16:creationId xmlns:a16="http://schemas.microsoft.com/office/drawing/2014/main" id="{2D33B2CE-4D27-0C3B-4760-B2AAB3D21E37}"/>
              </a:ext>
            </a:extLst>
          </p:cNvPr>
          <p:cNvSpPr>
            <a:spLocks noGrp="1"/>
          </p:cNvSpPr>
          <p:nvPr>
            <p:ph type="body" sz="quarter" idx="27" hasCustomPrompt="1"/>
          </p:nvPr>
        </p:nvSpPr>
        <p:spPr>
          <a:xfrm>
            <a:off x="8559868" y="5756570"/>
            <a:ext cx="858071" cy="81048"/>
          </a:xfrm>
        </p:spPr>
        <p:txBody>
          <a:bodyPr>
            <a:spAutoFit/>
          </a:bodyPr>
          <a:lstStyle>
            <a:lvl1pPr>
              <a:defRPr sz="526" b="0" i="0">
                <a:solidFill>
                  <a:schemeClr val="accent4"/>
                </a:solidFill>
                <a:latin typeface="Consolas" panose="020B0609020204030204" pitchFamily="49" charset="0"/>
              </a:defRPr>
            </a:lvl1pPr>
          </a:lstStyle>
          <a:p>
            <a:pPr lvl="0"/>
            <a:r>
              <a:rPr lang="en-GB"/>
              <a:t>SQUAD 00</a:t>
            </a:r>
            <a:endParaRPr lang="en-US"/>
          </a:p>
        </p:txBody>
      </p:sp>
      <p:sp>
        <p:nvSpPr>
          <p:cNvPr id="29" name="Text Placeholder 15">
            <a:extLst>
              <a:ext uri="{FF2B5EF4-FFF2-40B4-BE49-F238E27FC236}">
                <a16:creationId xmlns:a16="http://schemas.microsoft.com/office/drawing/2014/main" id="{1F005155-23B3-5506-7C00-EC09AE1A62B1}"/>
              </a:ext>
            </a:extLst>
          </p:cNvPr>
          <p:cNvSpPr>
            <a:spLocks noGrp="1"/>
          </p:cNvSpPr>
          <p:nvPr>
            <p:ph type="body" sz="quarter" idx="28" hasCustomPrompt="1"/>
          </p:nvPr>
        </p:nvSpPr>
        <p:spPr>
          <a:xfrm>
            <a:off x="8559868" y="5922504"/>
            <a:ext cx="1781498" cy="710579"/>
          </a:xfrm>
        </p:spPr>
        <p:txBody>
          <a:bodyPr wrap="square">
            <a:spAutoFit/>
          </a:bodyPr>
          <a:lstStyle>
            <a:lvl1pPr>
              <a:defRPr sz="2278" b="1" i="0">
                <a:solidFill>
                  <a:schemeClr val="accent4"/>
                </a:solidFill>
                <a:latin typeface="Arial" panose="020B0604020202020204" pitchFamily="34" charset="0"/>
              </a:defRPr>
            </a:lvl1pPr>
          </a:lstStyle>
          <a:p>
            <a:pPr lvl="0"/>
            <a:r>
              <a:rPr lang="en-GB"/>
              <a:t>Heading goes here</a:t>
            </a:r>
            <a:endParaRPr lang="en-US"/>
          </a:p>
        </p:txBody>
      </p:sp>
      <p:sp>
        <p:nvSpPr>
          <p:cNvPr id="30" name="Text Placeholder 15">
            <a:extLst>
              <a:ext uri="{FF2B5EF4-FFF2-40B4-BE49-F238E27FC236}">
                <a16:creationId xmlns:a16="http://schemas.microsoft.com/office/drawing/2014/main" id="{2CDCBD87-C971-252D-2863-1445B1CA893D}"/>
              </a:ext>
            </a:extLst>
          </p:cNvPr>
          <p:cNvSpPr>
            <a:spLocks noGrp="1"/>
          </p:cNvSpPr>
          <p:nvPr>
            <p:ph type="body" sz="quarter" idx="29" hasCustomPrompt="1"/>
          </p:nvPr>
        </p:nvSpPr>
        <p:spPr>
          <a:xfrm>
            <a:off x="8559868" y="7014911"/>
            <a:ext cx="1781496" cy="108107"/>
          </a:xfrm>
        </p:spPr>
        <p:txBody>
          <a:bodyPr wrap="square">
            <a:spAutoFit/>
          </a:bodyPr>
          <a:lstStyle>
            <a:lvl1pPr>
              <a:defRPr sz="701" b="0" i="0">
                <a:solidFill>
                  <a:schemeClr val="accent4"/>
                </a:solidFill>
                <a:latin typeface="Consolas" panose="020B0609020204030204" pitchFamily="49" charset="0"/>
              </a:defRPr>
            </a:lvl1pPr>
          </a:lstStyle>
          <a:p>
            <a:pPr lvl="0"/>
            <a:r>
              <a:rPr lang="en-GB"/>
              <a:t>SUPPORTING COPY IF REQUIRED</a:t>
            </a:r>
            <a:endParaRPr lang="en-US"/>
          </a:p>
        </p:txBody>
      </p:sp>
      <p:sp>
        <p:nvSpPr>
          <p:cNvPr id="31" name="Picture Placeholder 3">
            <a:extLst>
              <a:ext uri="{FF2B5EF4-FFF2-40B4-BE49-F238E27FC236}">
                <a16:creationId xmlns:a16="http://schemas.microsoft.com/office/drawing/2014/main" id="{323FDC29-091F-B9F6-3248-A613E6286B9C}"/>
              </a:ext>
            </a:extLst>
          </p:cNvPr>
          <p:cNvSpPr>
            <a:spLocks noGrp="1" noChangeAspect="1"/>
          </p:cNvSpPr>
          <p:nvPr>
            <p:ph type="pic" sz="quarter" idx="30"/>
          </p:nvPr>
        </p:nvSpPr>
        <p:spPr>
          <a:xfrm>
            <a:off x="325427" y="490735"/>
            <a:ext cx="725363" cy="914058"/>
          </a:xfrm>
        </p:spPr>
        <p:txBody>
          <a:bodyPr/>
          <a:lstStyle>
            <a:lvl1pPr>
              <a:defRPr b="1" i="0">
                <a:solidFill>
                  <a:schemeClr val="bg1"/>
                </a:solidFill>
                <a:latin typeface="Arial" panose="020B0604020202020204" pitchFamily="34" charset="0"/>
              </a:defRPr>
            </a:lvl1pPr>
          </a:lstStyle>
          <a:p>
            <a:r>
              <a:rPr lang="en-GB"/>
              <a:t>Click icon to add picture</a:t>
            </a:r>
            <a:endParaRPr lang="en-US"/>
          </a:p>
        </p:txBody>
      </p:sp>
    </p:spTree>
    <p:extLst>
      <p:ext uri="{BB962C8B-B14F-4D97-AF65-F5344CB8AC3E}">
        <p14:creationId xmlns:p14="http://schemas.microsoft.com/office/powerpoint/2010/main" val="1032005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lumn with Headings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0ED94C-A855-1AC9-03FB-9C6E2945F2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192C2-857A-3F8D-7E4B-626A7BBD555E}"/>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23" name="Straight Connector 22">
            <a:extLst>
              <a:ext uri="{FF2B5EF4-FFF2-40B4-BE49-F238E27FC236}">
                <a16:creationId xmlns:a16="http://schemas.microsoft.com/office/drawing/2014/main" id="{E8F8101F-7E9E-6C71-46F9-4DC3ED8CEC51}"/>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7E3425A-D608-048D-6F50-1D749B2E4F32}"/>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45E7E29-42C1-CEC5-D84D-C4D9E46D1BF2}"/>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F456476-F6E3-74B4-C313-02054DC0BDAF}"/>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E9521D8-EFEC-3195-FCAD-B02C9CF3FEFE}"/>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9" name="Freeform 28">
            <a:extLst>
              <a:ext uri="{FF2B5EF4-FFF2-40B4-BE49-F238E27FC236}">
                <a16:creationId xmlns:a16="http://schemas.microsoft.com/office/drawing/2014/main" id="{B93F22EA-7F77-FD5E-B330-D42C43D883B0}"/>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30" name="Group 29">
            <a:extLst>
              <a:ext uri="{FF2B5EF4-FFF2-40B4-BE49-F238E27FC236}">
                <a16:creationId xmlns:a16="http://schemas.microsoft.com/office/drawing/2014/main" id="{5A83EE0C-192E-6BB7-9FF3-CA08A80A79CD}"/>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31" name="Freeform 30">
              <a:extLst>
                <a:ext uri="{FF2B5EF4-FFF2-40B4-BE49-F238E27FC236}">
                  <a16:creationId xmlns:a16="http://schemas.microsoft.com/office/drawing/2014/main" id="{F6D02B42-EEF9-E525-36D0-0C895B5650DA}"/>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2" name="Freeform 31">
              <a:extLst>
                <a:ext uri="{FF2B5EF4-FFF2-40B4-BE49-F238E27FC236}">
                  <a16:creationId xmlns:a16="http://schemas.microsoft.com/office/drawing/2014/main" id="{AECC28BF-C16E-102A-028C-BCA75A27BCB9}"/>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3" name="Freeform 32">
              <a:extLst>
                <a:ext uri="{FF2B5EF4-FFF2-40B4-BE49-F238E27FC236}">
                  <a16:creationId xmlns:a16="http://schemas.microsoft.com/office/drawing/2014/main" id="{74388B33-9F90-137A-5162-CCD356DB8416}"/>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4" name="Freeform 33">
              <a:extLst>
                <a:ext uri="{FF2B5EF4-FFF2-40B4-BE49-F238E27FC236}">
                  <a16:creationId xmlns:a16="http://schemas.microsoft.com/office/drawing/2014/main" id="{6993636F-8254-69C6-F3AF-7715CA9E3C06}"/>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5" name="Freeform 34">
              <a:extLst>
                <a:ext uri="{FF2B5EF4-FFF2-40B4-BE49-F238E27FC236}">
                  <a16:creationId xmlns:a16="http://schemas.microsoft.com/office/drawing/2014/main" id="{54C1A90C-4A06-0A0D-E37A-53E7F2D4C3EF}"/>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6" name="Freeform 35">
              <a:extLst>
                <a:ext uri="{FF2B5EF4-FFF2-40B4-BE49-F238E27FC236}">
                  <a16:creationId xmlns:a16="http://schemas.microsoft.com/office/drawing/2014/main" id="{C92D3603-E285-D3D1-E5E4-2820E04A90DB}"/>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7" name="Freeform 36">
              <a:extLst>
                <a:ext uri="{FF2B5EF4-FFF2-40B4-BE49-F238E27FC236}">
                  <a16:creationId xmlns:a16="http://schemas.microsoft.com/office/drawing/2014/main" id="{522222E4-4181-4FCE-72F5-EAEB27485495}"/>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8" name="Freeform 37">
              <a:extLst>
                <a:ext uri="{FF2B5EF4-FFF2-40B4-BE49-F238E27FC236}">
                  <a16:creationId xmlns:a16="http://schemas.microsoft.com/office/drawing/2014/main" id="{0EA3EDF6-D2BF-65D0-E181-93862089A2ED}"/>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
        <p:nvSpPr>
          <p:cNvPr id="6" name="Text Placeholder 5">
            <a:extLst>
              <a:ext uri="{FF2B5EF4-FFF2-40B4-BE49-F238E27FC236}">
                <a16:creationId xmlns:a16="http://schemas.microsoft.com/office/drawing/2014/main" id="{D92503D2-5067-A043-C695-6B3ADC4597E4}"/>
              </a:ext>
            </a:extLst>
          </p:cNvPr>
          <p:cNvSpPr>
            <a:spLocks noGrp="1"/>
          </p:cNvSpPr>
          <p:nvPr>
            <p:ph type="body" sz="quarter" idx="13"/>
          </p:nvPr>
        </p:nvSpPr>
        <p:spPr>
          <a:xfrm>
            <a:off x="1173765" y="2372882"/>
            <a:ext cx="3508777" cy="3331497"/>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5">
            <a:extLst>
              <a:ext uri="{FF2B5EF4-FFF2-40B4-BE49-F238E27FC236}">
                <a16:creationId xmlns:a16="http://schemas.microsoft.com/office/drawing/2014/main" id="{49497C24-0BFC-F408-C836-9A00E77AF886}"/>
              </a:ext>
            </a:extLst>
          </p:cNvPr>
          <p:cNvSpPr>
            <a:spLocks noGrp="1"/>
          </p:cNvSpPr>
          <p:nvPr>
            <p:ph type="body" sz="quarter" idx="14" hasCustomPrompt="1"/>
          </p:nvPr>
        </p:nvSpPr>
        <p:spPr>
          <a:xfrm>
            <a:off x="1173765" y="1345798"/>
            <a:ext cx="3508777" cy="696467"/>
          </a:xfrm>
        </p:spPr>
        <p:txBody>
          <a:bodyPr>
            <a:normAutofit/>
          </a:bodyPr>
          <a:lstStyle>
            <a:lvl1pPr>
              <a:defRPr sz="2102" b="1" i="0">
                <a:latin typeface="Arial" panose="020B0604020202020204" pitchFamily="34" charset="0"/>
              </a:defRPr>
            </a:lvl1pPr>
          </a:lstStyle>
          <a:p>
            <a:pPr lvl="0"/>
            <a:r>
              <a:rPr lang="en-GB"/>
              <a:t>Heading</a:t>
            </a:r>
            <a:endParaRPr lang="en-US"/>
          </a:p>
        </p:txBody>
      </p:sp>
      <p:sp>
        <p:nvSpPr>
          <p:cNvPr id="8" name="Text Placeholder 5">
            <a:extLst>
              <a:ext uri="{FF2B5EF4-FFF2-40B4-BE49-F238E27FC236}">
                <a16:creationId xmlns:a16="http://schemas.microsoft.com/office/drawing/2014/main" id="{F04DF53D-302F-9C21-3A2F-A0C4D6D0331F}"/>
              </a:ext>
            </a:extLst>
          </p:cNvPr>
          <p:cNvSpPr>
            <a:spLocks noGrp="1"/>
          </p:cNvSpPr>
          <p:nvPr>
            <p:ph type="body" sz="quarter" idx="15"/>
          </p:nvPr>
        </p:nvSpPr>
        <p:spPr>
          <a:xfrm>
            <a:off x="6235972" y="2372882"/>
            <a:ext cx="3508777" cy="3331497"/>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5">
            <a:extLst>
              <a:ext uri="{FF2B5EF4-FFF2-40B4-BE49-F238E27FC236}">
                <a16:creationId xmlns:a16="http://schemas.microsoft.com/office/drawing/2014/main" id="{47B7F401-2A74-77BE-A92B-015083C19ECB}"/>
              </a:ext>
            </a:extLst>
          </p:cNvPr>
          <p:cNvSpPr>
            <a:spLocks noGrp="1"/>
          </p:cNvSpPr>
          <p:nvPr>
            <p:ph type="body" sz="quarter" idx="16" hasCustomPrompt="1"/>
          </p:nvPr>
        </p:nvSpPr>
        <p:spPr>
          <a:xfrm>
            <a:off x="6235972" y="1345798"/>
            <a:ext cx="3508777" cy="696467"/>
          </a:xfrm>
        </p:spPr>
        <p:txBody>
          <a:bodyPr>
            <a:normAutofit/>
          </a:bodyPr>
          <a:lstStyle>
            <a:lvl1pPr>
              <a:defRPr sz="2102" b="1" i="0">
                <a:latin typeface="Arial" panose="020B0604020202020204" pitchFamily="34" charset="0"/>
              </a:defRPr>
            </a:lvl1pPr>
          </a:lstStyle>
          <a:p>
            <a:pPr lvl="0"/>
            <a:r>
              <a:rPr lang="en-GB"/>
              <a:t>Heading</a:t>
            </a:r>
            <a:endParaRPr lang="en-US"/>
          </a:p>
        </p:txBody>
      </p:sp>
      <p:cxnSp>
        <p:nvCxnSpPr>
          <p:cNvPr id="10" name="Straight Connector 9">
            <a:extLst>
              <a:ext uri="{FF2B5EF4-FFF2-40B4-BE49-F238E27FC236}">
                <a16:creationId xmlns:a16="http://schemas.microsoft.com/office/drawing/2014/main" id="{6813CEF5-4E88-F5B6-38C1-AC41D5A37E27}"/>
              </a:ext>
            </a:extLst>
          </p:cNvPr>
          <p:cNvCxnSpPr>
            <a:cxnSpLocks/>
          </p:cNvCxnSpPr>
          <p:nvPr userDrawn="1"/>
        </p:nvCxnSpPr>
        <p:spPr>
          <a:xfrm flipV="1">
            <a:off x="5340350" y="403074"/>
            <a:ext cx="0" cy="5883474"/>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827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artely Business Re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BC2B-9190-1B4C-C282-B609B30BE819}"/>
              </a:ext>
            </a:extLst>
          </p:cNvPr>
          <p:cNvSpPr>
            <a:spLocks noGrp="1"/>
          </p:cNvSpPr>
          <p:nvPr>
            <p:ph type="title"/>
          </p:nvPr>
        </p:nvSpPr>
        <p:spPr>
          <a:xfrm>
            <a:off x="339335" y="775133"/>
            <a:ext cx="10002031" cy="315471"/>
          </a:xfrm>
        </p:spPr>
        <p:txBody>
          <a:bodyPr/>
          <a:lstStyle>
            <a:lvl1pPr>
              <a:defRPr sz="2278" b="1" i="0">
                <a:solidFill>
                  <a:schemeClr val="tx1"/>
                </a:solidFill>
                <a:latin typeface="Arial" panose="020B0604020202020204" pitchFamily="34" charset="0"/>
              </a:defRPr>
            </a:lvl1pPr>
          </a:lstStyle>
          <a:p>
            <a:r>
              <a:rPr lang="en-GB"/>
              <a:t>Click to edit Master title style</a:t>
            </a:r>
            <a:endParaRPr lang="en-US"/>
          </a:p>
        </p:txBody>
      </p:sp>
      <p:sp>
        <p:nvSpPr>
          <p:cNvPr id="6" name="Footer Placeholder 2">
            <a:extLst>
              <a:ext uri="{FF2B5EF4-FFF2-40B4-BE49-F238E27FC236}">
                <a16:creationId xmlns:a16="http://schemas.microsoft.com/office/drawing/2014/main" id="{95A1507D-39B2-532C-8B3A-1F12D8D38446}"/>
              </a:ext>
            </a:extLst>
          </p:cNvPr>
          <p:cNvSpPr>
            <a:spLocks noGrp="1"/>
          </p:cNvSpPr>
          <p:nvPr>
            <p:ph type="ftr" sz="quarter" idx="11"/>
          </p:nvPr>
        </p:nvSpPr>
        <p:spPr>
          <a:xfrm>
            <a:off x="2114079" y="6849145"/>
            <a:ext cx="3999509" cy="178369"/>
          </a:xfrm>
        </p:spPr>
        <p:txBody>
          <a:bodyPr/>
          <a:lstStyle/>
          <a:p>
            <a:endParaRPr lang="en-US"/>
          </a:p>
        </p:txBody>
      </p:sp>
      <p:sp>
        <p:nvSpPr>
          <p:cNvPr id="7" name="Slide Number Placeholder 3">
            <a:extLst>
              <a:ext uri="{FF2B5EF4-FFF2-40B4-BE49-F238E27FC236}">
                <a16:creationId xmlns:a16="http://schemas.microsoft.com/office/drawing/2014/main" id="{95113294-2E78-B5B7-DB21-62144F30BF73}"/>
              </a:ext>
            </a:extLst>
          </p:cNvPr>
          <p:cNvSpPr>
            <a:spLocks noGrp="1"/>
          </p:cNvSpPr>
          <p:nvPr>
            <p:ph type="sldNum" sz="quarter" idx="12"/>
          </p:nvPr>
        </p:nvSpPr>
        <p:spPr>
          <a:xfrm>
            <a:off x="9607067" y="6828430"/>
            <a:ext cx="339335" cy="169790"/>
          </a:xfrm>
        </p:spPr>
        <p:txBody>
          <a:bodyPr/>
          <a:lstStyle/>
          <a:p>
            <a:r>
              <a:rPr lang="en-US">
                <a:latin typeface="Consolas" panose="020B0609020204030204" pitchFamily="49" charset="0"/>
              </a:rPr>
              <a:t>PAGE </a:t>
            </a:r>
            <a:br>
              <a:rPr lang="en-US">
                <a:latin typeface="Consolas" panose="020B0609020204030204" pitchFamily="49" charset="0"/>
              </a:rPr>
            </a:br>
            <a:fld id="{F48F720B-B89A-134C-9C1C-285CED26D08D}" type="slidenum">
              <a:rPr lang="en-US" smtClean="0">
                <a:latin typeface="Consolas" panose="020B0609020204030204" pitchFamily="49" charset="0"/>
              </a:rPr>
              <a:pPr/>
              <a:t>‹#›</a:t>
            </a:fld>
            <a:endParaRPr lang="en-US">
              <a:latin typeface="Consolas" panose="020B0609020204030204" pitchFamily="49" charset="0"/>
            </a:endParaRPr>
          </a:p>
        </p:txBody>
      </p:sp>
      <p:cxnSp>
        <p:nvCxnSpPr>
          <p:cNvPr id="8" name="Straight Connector 7">
            <a:extLst>
              <a:ext uri="{FF2B5EF4-FFF2-40B4-BE49-F238E27FC236}">
                <a16:creationId xmlns:a16="http://schemas.microsoft.com/office/drawing/2014/main" id="{A270DBA0-5B5F-4088-6B8A-3C2D98672EBF}"/>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4D77F5-9109-AEFA-8F4E-43F68CA511BE}"/>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A03E8EF-5CAA-E575-F5A8-29CE17859C9C}"/>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696393B-D6DB-8FFB-A414-495AD0CAC1FA}"/>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AE67177-7784-53CF-444D-7B5779029E3D}"/>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Freeform 12">
            <a:extLst>
              <a:ext uri="{FF2B5EF4-FFF2-40B4-BE49-F238E27FC236}">
                <a16:creationId xmlns:a16="http://schemas.microsoft.com/office/drawing/2014/main" id="{AB5D2530-CCA0-76E3-F043-1F5C026D120F}"/>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14" name="Group 13">
            <a:extLst>
              <a:ext uri="{FF2B5EF4-FFF2-40B4-BE49-F238E27FC236}">
                <a16:creationId xmlns:a16="http://schemas.microsoft.com/office/drawing/2014/main" id="{7B4BC50F-50E3-5D17-C219-F84314B4433E}"/>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15" name="Freeform 14">
              <a:extLst>
                <a:ext uri="{FF2B5EF4-FFF2-40B4-BE49-F238E27FC236}">
                  <a16:creationId xmlns:a16="http://schemas.microsoft.com/office/drawing/2014/main" id="{5FC08FBD-7B2B-2781-CAE7-059D74DE0D34}"/>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6" name="Freeform 15">
              <a:extLst>
                <a:ext uri="{FF2B5EF4-FFF2-40B4-BE49-F238E27FC236}">
                  <a16:creationId xmlns:a16="http://schemas.microsoft.com/office/drawing/2014/main" id="{41784554-851E-59F5-1A21-37F26759A3B2}"/>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7" name="Freeform 16">
              <a:extLst>
                <a:ext uri="{FF2B5EF4-FFF2-40B4-BE49-F238E27FC236}">
                  <a16:creationId xmlns:a16="http://schemas.microsoft.com/office/drawing/2014/main" id="{C42827A4-B620-F8D5-A692-63753E466944}"/>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8" name="Freeform 17">
              <a:extLst>
                <a:ext uri="{FF2B5EF4-FFF2-40B4-BE49-F238E27FC236}">
                  <a16:creationId xmlns:a16="http://schemas.microsoft.com/office/drawing/2014/main" id="{7BDA7AEE-93AA-C581-133C-BD95ED19EB15}"/>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19" name="Freeform 18">
              <a:extLst>
                <a:ext uri="{FF2B5EF4-FFF2-40B4-BE49-F238E27FC236}">
                  <a16:creationId xmlns:a16="http://schemas.microsoft.com/office/drawing/2014/main" id="{46912C1D-239A-F3EE-922B-1F690D6C4F2E}"/>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0" name="Freeform 19">
              <a:extLst>
                <a:ext uri="{FF2B5EF4-FFF2-40B4-BE49-F238E27FC236}">
                  <a16:creationId xmlns:a16="http://schemas.microsoft.com/office/drawing/2014/main" id="{88C13142-F3AB-506A-2FF8-353AB5A3DB02}"/>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1" name="Freeform 20">
              <a:extLst>
                <a:ext uri="{FF2B5EF4-FFF2-40B4-BE49-F238E27FC236}">
                  <a16:creationId xmlns:a16="http://schemas.microsoft.com/office/drawing/2014/main" id="{61D3E6FF-0B7B-FD69-A4E9-2591361C10A2}"/>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2" name="Freeform 21">
              <a:extLst>
                <a:ext uri="{FF2B5EF4-FFF2-40B4-BE49-F238E27FC236}">
                  <a16:creationId xmlns:a16="http://schemas.microsoft.com/office/drawing/2014/main" id="{4C538846-2B09-FBDE-4BCD-F2F6899CED32}"/>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cxnSp>
        <p:nvCxnSpPr>
          <p:cNvPr id="24" name="Straight Connector 23">
            <a:extLst>
              <a:ext uri="{FF2B5EF4-FFF2-40B4-BE49-F238E27FC236}">
                <a16:creationId xmlns:a16="http://schemas.microsoft.com/office/drawing/2014/main" id="{5DD646D4-743C-36D9-0F1A-189A7B7C1D03}"/>
              </a:ext>
            </a:extLst>
          </p:cNvPr>
          <p:cNvCxnSpPr>
            <a:cxnSpLocks/>
          </p:cNvCxnSpPr>
          <p:nvPr userDrawn="1"/>
        </p:nvCxnSpPr>
        <p:spPr>
          <a:xfrm>
            <a:off x="325428" y="1260405"/>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301EFAB-CD84-0369-D867-9413ACBCD664}"/>
              </a:ext>
            </a:extLst>
          </p:cNvPr>
          <p:cNvCxnSpPr>
            <a:cxnSpLocks/>
          </p:cNvCxnSpPr>
          <p:nvPr userDrawn="1"/>
        </p:nvCxnSpPr>
        <p:spPr>
          <a:xfrm>
            <a:off x="3714413" y="1260405"/>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3502B88-1F73-0A26-F545-0D50BE4C0F56}"/>
              </a:ext>
            </a:extLst>
          </p:cNvPr>
          <p:cNvCxnSpPr>
            <a:cxnSpLocks/>
          </p:cNvCxnSpPr>
          <p:nvPr userDrawn="1"/>
        </p:nvCxnSpPr>
        <p:spPr>
          <a:xfrm>
            <a:off x="7089490" y="1260405"/>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32" name="Text Placeholder 31">
            <a:extLst>
              <a:ext uri="{FF2B5EF4-FFF2-40B4-BE49-F238E27FC236}">
                <a16:creationId xmlns:a16="http://schemas.microsoft.com/office/drawing/2014/main" id="{16AED3CD-CB52-6F39-D7A8-5FBE2356A605}"/>
              </a:ext>
            </a:extLst>
          </p:cNvPr>
          <p:cNvSpPr>
            <a:spLocks noGrp="1"/>
          </p:cNvSpPr>
          <p:nvPr>
            <p:ph type="body" sz="quarter" idx="13" hasCustomPrompt="1"/>
          </p:nvPr>
        </p:nvSpPr>
        <p:spPr>
          <a:xfrm>
            <a:off x="614507" y="1391482"/>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34" name="Text Placeholder 33">
            <a:extLst>
              <a:ext uri="{FF2B5EF4-FFF2-40B4-BE49-F238E27FC236}">
                <a16:creationId xmlns:a16="http://schemas.microsoft.com/office/drawing/2014/main" id="{2F4DA32B-8B45-88DC-7F23-5AFB8E148B4A}"/>
              </a:ext>
            </a:extLst>
          </p:cNvPr>
          <p:cNvSpPr>
            <a:spLocks noGrp="1"/>
          </p:cNvSpPr>
          <p:nvPr>
            <p:ph type="body" sz="quarter" idx="14"/>
          </p:nvPr>
        </p:nvSpPr>
        <p:spPr>
          <a:xfrm>
            <a:off x="325428" y="1950530"/>
            <a:ext cx="3251494" cy="1091805"/>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cxnSp>
        <p:nvCxnSpPr>
          <p:cNvPr id="35" name="Straight Connector 34">
            <a:extLst>
              <a:ext uri="{FF2B5EF4-FFF2-40B4-BE49-F238E27FC236}">
                <a16:creationId xmlns:a16="http://schemas.microsoft.com/office/drawing/2014/main" id="{B40AD42E-30A1-F268-D6D8-EABF1BABF50B}"/>
              </a:ext>
            </a:extLst>
          </p:cNvPr>
          <p:cNvCxnSpPr>
            <a:cxnSpLocks/>
          </p:cNvCxnSpPr>
          <p:nvPr userDrawn="1"/>
        </p:nvCxnSpPr>
        <p:spPr>
          <a:xfrm>
            <a:off x="325428" y="3210142"/>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36" name="Text Placeholder 31">
            <a:extLst>
              <a:ext uri="{FF2B5EF4-FFF2-40B4-BE49-F238E27FC236}">
                <a16:creationId xmlns:a16="http://schemas.microsoft.com/office/drawing/2014/main" id="{2B14460A-3F55-2334-433B-6BB2E7A671C3}"/>
              </a:ext>
            </a:extLst>
          </p:cNvPr>
          <p:cNvSpPr>
            <a:spLocks noGrp="1"/>
          </p:cNvSpPr>
          <p:nvPr>
            <p:ph type="body" sz="quarter" idx="15" hasCustomPrompt="1"/>
          </p:nvPr>
        </p:nvSpPr>
        <p:spPr>
          <a:xfrm>
            <a:off x="614507" y="3341219"/>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37" name="Text Placeholder 33">
            <a:extLst>
              <a:ext uri="{FF2B5EF4-FFF2-40B4-BE49-F238E27FC236}">
                <a16:creationId xmlns:a16="http://schemas.microsoft.com/office/drawing/2014/main" id="{8158DA0A-F297-07E0-F11E-A7F4DABEAB8A}"/>
              </a:ext>
            </a:extLst>
          </p:cNvPr>
          <p:cNvSpPr>
            <a:spLocks noGrp="1"/>
          </p:cNvSpPr>
          <p:nvPr>
            <p:ph type="body" sz="quarter" idx="16"/>
          </p:nvPr>
        </p:nvSpPr>
        <p:spPr>
          <a:xfrm>
            <a:off x="325428" y="3900268"/>
            <a:ext cx="3251494" cy="686642"/>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a:lvl3pPr>
            <a:lvl4pPr>
              <a:defRPr sz="876"/>
            </a:lvl4pPr>
            <a:lvl5pPr>
              <a:defRPr sz="876"/>
            </a:lvl5pPr>
          </a:lstStyle>
          <a:p>
            <a:pPr lvl="0"/>
            <a:r>
              <a:rPr lang="en-GB"/>
              <a:t>Click to edit Master text styles</a:t>
            </a:r>
          </a:p>
          <a:p>
            <a:pPr lvl="1"/>
            <a:r>
              <a:rPr lang="en-GB"/>
              <a:t>Second level</a:t>
            </a:r>
          </a:p>
        </p:txBody>
      </p:sp>
      <p:sp>
        <p:nvSpPr>
          <p:cNvPr id="40" name="Picture Placeholder 39">
            <a:extLst>
              <a:ext uri="{FF2B5EF4-FFF2-40B4-BE49-F238E27FC236}">
                <a16:creationId xmlns:a16="http://schemas.microsoft.com/office/drawing/2014/main" id="{12E5316E-7CA4-1810-0976-DE95AB69B673}"/>
              </a:ext>
            </a:extLst>
          </p:cNvPr>
          <p:cNvSpPr>
            <a:spLocks noGrp="1"/>
          </p:cNvSpPr>
          <p:nvPr>
            <p:ph type="pic" sz="quarter" idx="17"/>
          </p:nvPr>
        </p:nvSpPr>
        <p:spPr>
          <a:xfrm>
            <a:off x="325428" y="1419138"/>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sp>
        <p:nvSpPr>
          <p:cNvPr id="41" name="Picture Placeholder 39">
            <a:extLst>
              <a:ext uri="{FF2B5EF4-FFF2-40B4-BE49-F238E27FC236}">
                <a16:creationId xmlns:a16="http://schemas.microsoft.com/office/drawing/2014/main" id="{012FABB5-41CA-0163-0922-CBADA12563BC}"/>
              </a:ext>
            </a:extLst>
          </p:cNvPr>
          <p:cNvSpPr>
            <a:spLocks noGrp="1"/>
          </p:cNvSpPr>
          <p:nvPr>
            <p:ph type="pic" sz="quarter" idx="18"/>
          </p:nvPr>
        </p:nvSpPr>
        <p:spPr>
          <a:xfrm>
            <a:off x="325428" y="3368874"/>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cxnSp>
        <p:nvCxnSpPr>
          <p:cNvPr id="42" name="Straight Connector 41">
            <a:extLst>
              <a:ext uri="{FF2B5EF4-FFF2-40B4-BE49-F238E27FC236}">
                <a16:creationId xmlns:a16="http://schemas.microsoft.com/office/drawing/2014/main" id="{39C4C0D9-B8AA-1E13-201F-186B6D50C24E}"/>
              </a:ext>
            </a:extLst>
          </p:cNvPr>
          <p:cNvCxnSpPr>
            <a:cxnSpLocks/>
          </p:cNvCxnSpPr>
          <p:nvPr userDrawn="1"/>
        </p:nvCxnSpPr>
        <p:spPr>
          <a:xfrm>
            <a:off x="325428" y="4772697"/>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43" name="Text Placeholder 31">
            <a:extLst>
              <a:ext uri="{FF2B5EF4-FFF2-40B4-BE49-F238E27FC236}">
                <a16:creationId xmlns:a16="http://schemas.microsoft.com/office/drawing/2014/main" id="{DA1D216E-CDDB-2D76-889C-B23B4F02BBC6}"/>
              </a:ext>
            </a:extLst>
          </p:cNvPr>
          <p:cNvSpPr>
            <a:spLocks noGrp="1"/>
          </p:cNvSpPr>
          <p:nvPr>
            <p:ph type="body" sz="quarter" idx="19" hasCustomPrompt="1"/>
          </p:nvPr>
        </p:nvSpPr>
        <p:spPr>
          <a:xfrm>
            <a:off x="614507" y="4903775"/>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44" name="Text Placeholder 33">
            <a:extLst>
              <a:ext uri="{FF2B5EF4-FFF2-40B4-BE49-F238E27FC236}">
                <a16:creationId xmlns:a16="http://schemas.microsoft.com/office/drawing/2014/main" id="{C125ECF6-C77E-3EFA-BA42-AD20B991D210}"/>
              </a:ext>
            </a:extLst>
          </p:cNvPr>
          <p:cNvSpPr>
            <a:spLocks noGrp="1"/>
          </p:cNvSpPr>
          <p:nvPr>
            <p:ph type="body" sz="quarter" idx="20"/>
          </p:nvPr>
        </p:nvSpPr>
        <p:spPr>
          <a:xfrm>
            <a:off x="325428" y="5462823"/>
            <a:ext cx="3251494" cy="1091805"/>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sp>
        <p:nvSpPr>
          <p:cNvPr id="45" name="Picture Placeholder 39">
            <a:extLst>
              <a:ext uri="{FF2B5EF4-FFF2-40B4-BE49-F238E27FC236}">
                <a16:creationId xmlns:a16="http://schemas.microsoft.com/office/drawing/2014/main" id="{5A47582F-21D0-3CC3-A0C2-3CA3C1AB82AF}"/>
              </a:ext>
            </a:extLst>
          </p:cNvPr>
          <p:cNvSpPr>
            <a:spLocks noGrp="1"/>
          </p:cNvSpPr>
          <p:nvPr>
            <p:ph type="pic" sz="quarter" idx="21"/>
          </p:nvPr>
        </p:nvSpPr>
        <p:spPr>
          <a:xfrm>
            <a:off x="325428" y="4931430"/>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sp>
        <p:nvSpPr>
          <p:cNvPr id="46" name="Text Placeholder 31">
            <a:extLst>
              <a:ext uri="{FF2B5EF4-FFF2-40B4-BE49-F238E27FC236}">
                <a16:creationId xmlns:a16="http://schemas.microsoft.com/office/drawing/2014/main" id="{DFFB3970-99DA-D00D-4C64-4BE481C855E3}"/>
              </a:ext>
            </a:extLst>
          </p:cNvPr>
          <p:cNvSpPr>
            <a:spLocks noGrp="1"/>
          </p:cNvSpPr>
          <p:nvPr>
            <p:ph type="body" sz="quarter" idx="22" hasCustomPrompt="1"/>
          </p:nvPr>
        </p:nvSpPr>
        <p:spPr>
          <a:xfrm>
            <a:off x="3999129" y="1391482"/>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47" name="Text Placeholder 33">
            <a:extLst>
              <a:ext uri="{FF2B5EF4-FFF2-40B4-BE49-F238E27FC236}">
                <a16:creationId xmlns:a16="http://schemas.microsoft.com/office/drawing/2014/main" id="{39DB0491-92B2-ADF1-4D4E-B3E2738CB5B6}"/>
              </a:ext>
            </a:extLst>
          </p:cNvPr>
          <p:cNvSpPr>
            <a:spLocks noGrp="1"/>
          </p:cNvSpPr>
          <p:nvPr>
            <p:ph type="body" sz="quarter" idx="23"/>
          </p:nvPr>
        </p:nvSpPr>
        <p:spPr>
          <a:xfrm>
            <a:off x="3710050" y="2297823"/>
            <a:ext cx="3251494" cy="1591681"/>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sp>
        <p:nvSpPr>
          <p:cNvPr id="48" name="Picture Placeholder 39">
            <a:extLst>
              <a:ext uri="{FF2B5EF4-FFF2-40B4-BE49-F238E27FC236}">
                <a16:creationId xmlns:a16="http://schemas.microsoft.com/office/drawing/2014/main" id="{B54D119D-E5BF-E4E8-50DC-C34BF6A54EAB}"/>
              </a:ext>
            </a:extLst>
          </p:cNvPr>
          <p:cNvSpPr>
            <a:spLocks noGrp="1"/>
          </p:cNvSpPr>
          <p:nvPr>
            <p:ph type="pic" sz="quarter" idx="24"/>
          </p:nvPr>
        </p:nvSpPr>
        <p:spPr>
          <a:xfrm>
            <a:off x="3710050" y="1419138"/>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sp>
        <p:nvSpPr>
          <p:cNvPr id="49" name="Text Placeholder 33">
            <a:extLst>
              <a:ext uri="{FF2B5EF4-FFF2-40B4-BE49-F238E27FC236}">
                <a16:creationId xmlns:a16="http://schemas.microsoft.com/office/drawing/2014/main" id="{C35F3649-6CED-77A3-A009-45547C9F4D09}"/>
              </a:ext>
            </a:extLst>
          </p:cNvPr>
          <p:cNvSpPr>
            <a:spLocks noGrp="1"/>
          </p:cNvSpPr>
          <p:nvPr>
            <p:ph type="body" sz="quarter" idx="25" hasCustomPrompt="1"/>
          </p:nvPr>
        </p:nvSpPr>
        <p:spPr>
          <a:xfrm>
            <a:off x="3710050" y="1950530"/>
            <a:ext cx="3251494" cy="225321"/>
          </a:xfrm>
        </p:spPr>
        <p:txBody>
          <a:bodyPr>
            <a:noAutofit/>
          </a:bodyPr>
          <a:lstStyle>
            <a:lvl1pPr>
              <a:defRPr sz="1051" b="0" i="0">
                <a:latin typeface="Consolas" panose="020B0609020204030204" pitchFamily="49" charset="0"/>
              </a:defRPr>
            </a:lvl1pPr>
            <a:lvl2pPr>
              <a:defRPr sz="876"/>
            </a:lvl2pPr>
            <a:lvl3pPr>
              <a:defRPr sz="876"/>
            </a:lvl3pPr>
            <a:lvl4pPr>
              <a:defRPr sz="876"/>
            </a:lvl4pPr>
            <a:lvl5pPr>
              <a:defRPr sz="876"/>
            </a:lvl5pPr>
          </a:lstStyle>
          <a:p>
            <a:pPr lvl="0"/>
            <a:r>
              <a:rPr lang="en-GB"/>
              <a:t>SUBHEADING</a:t>
            </a:r>
            <a:endParaRPr lang="en-US"/>
          </a:p>
        </p:txBody>
      </p:sp>
      <p:sp>
        <p:nvSpPr>
          <p:cNvPr id="50" name="Text Placeholder 33">
            <a:extLst>
              <a:ext uri="{FF2B5EF4-FFF2-40B4-BE49-F238E27FC236}">
                <a16:creationId xmlns:a16="http://schemas.microsoft.com/office/drawing/2014/main" id="{0A273EE4-90E8-966C-8159-BC46C2E32877}"/>
              </a:ext>
            </a:extLst>
          </p:cNvPr>
          <p:cNvSpPr>
            <a:spLocks noGrp="1"/>
          </p:cNvSpPr>
          <p:nvPr>
            <p:ph type="body" sz="quarter" idx="26"/>
          </p:nvPr>
        </p:nvSpPr>
        <p:spPr>
          <a:xfrm>
            <a:off x="3710050" y="4399666"/>
            <a:ext cx="3251494" cy="2154734"/>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sp>
        <p:nvSpPr>
          <p:cNvPr id="51" name="Text Placeholder 33">
            <a:extLst>
              <a:ext uri="{FF2B5EF4-FFF2-40B4-BE49-F238E27FC236}">
                <a16:creationId xmlns:a16="http://schemas.microsoft.com/office/drawing/2014/main" id="{5037F23C-0008-90A4-DD33-4F7C496F7781}"/>
              </a:ext>
            </a:extLst>
          </p:cNvPr>
          <p:cNvSpPr>
            <a:spLocks noGrp="1"/>
          </p:cNvSpPr>
          <p:nvPr>
            <p:ph type="body" sz="quarter" idx="27" hasCustomPrompt="1"/>
          </p:nvPr>
        </p:nvSpPr>
        <p:spPr>
          <a:xfrm>
            <a:off x="3710050" y="4052375"/>
            <a:ext cx="3251494" cy="225321"/>
          </a:xfrm>
        </p:spPr>
        <p:txBody>
          <a:bodyPr>
            <a:noAutofit/>
          </a:bodyPr>
          <a:lstStyle>
            <a:lvl1pPr>
              <a:defRPr sz="1051" b="0" i="0">
                <a:latin typeface="Consolas" panose="020B0609020204030204" pitchFamily="49" charset="0"/>
              </a:defRPr>
            </a:lvl1pPr>
            <a:lvl2pPr>
              <a:defRPr sz="876"/>
            </a:lvl2pPr>
            <a:lvl3pPr>
              <a:defRPr sz="876"/>
            </a:lvl3pPr>
            <a:lvl4pPr>
              <a:defRPr sz="876"/>
            </a:lvl4pPr>
            <a:lvl5pPr>
              <a:defRPr sz="876"/>
            </a:lvl5pPr>
          </a:lstStyle>
          <a:p>
            <a:pPr lvl="0"/>
            <a:r>
              <a:rPr lang="en-GB"/>
              <a:t>SUBHEADING</a:t>
            </a:r>
            <a:endParaRPr lang="en-US"/>
          </a:p>
        </p:txBody>
      </p:sp>
      <p:sp>
        <p:nvSpPr>
          <p:cNvPr id="52" name="Text Placeholder 31">
            <a:extLst>
              <a:ext uri="{FF2B5EF4-FFF2-40B4-BE49-F238E27FC236}">
                <a16:creationId xmlns:a16="http://schemas.microsoft.com/office/drawing/2014/main" id="{3DDA430F-40D6-0D8E-4EFF-4363E4B54E1A}"/>
              </a:ext>
            </a:extLst>
          </p:cNvPr>
          <p:cNvSpPr>
            <a:spLocks noGrp="1"/>
          </p:cNvSpPr>
          <p:nvPr>
            <p:ph type="body" sz="quarter" idx="28" hasCustomPrompt="1"/>
          </p:nvPr>
        </p:nvSpPr>
        <p:spPr>
          <a:xfrm>
            <a:off x="7374074" y="1391482"/>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53" name="Text Placeholder 33">
            <a:extLst>
              <a:ext uri="{FF2B5EF4-FFF2-40B4-BE49-F238E27FC236}">
                <a16:creationId xmlns:a16="http://schemas.microsoft.com/office/drawing/2014/main" id="{B8E68240-248C-A4FE-4C4B-319323919491}"/>
              </a:ext>
            </a:extLst>
          </p:cNvPr>
          <p:cNvSpPr>
            <a:spLocks noGrp="1"/>
          </p:cNvSpPr>
          <p:nvPr>
            <p:ph type="body" sz="quarter" idx="29"/>
          </p:nvPr>
        </p:nvSpPr>
        <p:spPr>
          <a:xfrm>
            <a:off x="7084995" y="1950529"/>
            <a:ext cx="3251494" cy="2091031"/>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sp>
        <p:nvSpPr>
          <p:cNvPr id="54" name="Picture Placeholder 39">
            <a:extLst>
              <a:ext uri="{FF2B5EF4-FFF2-40B4-BE49-F238E27FC236}">
                <a16:creationId xmlns:a16="http://schemas.microsoft.com/office/drawing/2014/main" id="{DF3AD174-9B9F-867A-5D19-DB3DA23E3777}"/>
              </a:ext>
            </a:extLst>
          </p:cNvPr>
          <p:cNvSpPr>
            <a:spLocks noGrp="1"/>
          </p:cNvSpPr>
          <p:nvPr>
            <p:ph type="pic" sz="quarter" idx="30"/>
          </p:nvPr>
        </p:nvSpPr>
        <p:spPr>
          <a:xfrm>
            <a:off x="7084995" y="1419138"/>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cxnSp>
        <p:nvCxnSpPr>
          <p:cNvPr id="58" name="Straight Connector 57">
            <a:extLst>
              <a:ext uri="{FF2B5EF4-FFF2-40B4-BE49-F238E27FC236}">
                <a16:creationId xmlns:a16="http://schemas.microsoft.com/office/drawing/2014/main" id="{10204124-6201-4E21-1827-C525082BD021}"/>
              </a:ext>
            </a:extLst>
          </p:cNvPr>
          <p:cNvCxnSpPr>
            <a:cxnSpLocks/>
          </p:cNvCxnSpPr>
          <p:nvPr userDrawn="1"/>
        </p:nvCxnSpPr>
        <p:spPr>
          <a:xfrm>
            <a:off x="7089490" y="4191925"/>
            <a:ext cx="3251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59" name="Text Placeholder 31">
            <a:extLst>
              <a:ext uri="{FF2B5EF4-FFF2-40B4-BE49-F238E27FC236}">
                <a16:creationId xmlns:a16="http://schemas.microsoft.com/office/drawing/2014/main" id="{3AC011C1-1F45-473B-3E61-6EBCE808E1D3}"/>
              </a:ext>
            </a:extLst>
          </p:cNvPr>
          <p:cNvSpPr>
            <a:spLocks noGrp="1"/>
          </p:cNvSpPr>
          <p:nvPr>
            <p:ph type="body" sz="quarter" idx="31" hasCustomPrompt="1"/>
          </p:nvPr>
        </p:nvSpPr>
        <p:spPr>
          <a:xfrm>
            <a:off x="7374074" y="4323002"/>
            <a:ext cx="2962796" cy="378479"/>
          </a:xfrm>
        </p:spPr>
        <p:txBody>
          <a:bodyPr>
            <a:normAutofit/>
          </a:bodyPr>
          <a:lstStyle>
            <a:lvl1pPr>
              <a:defRPr sz="1752" b="1" i="0">
                <a:solidFill>
                  <a:schemeClr val="tx2"/>
                </a:solidFill>
                <a:latin typeface="Arial" panose="020B0604020202020204" pitchFamily="34" charset="0"/>
              </a:defRPr>
            </a:lvl1pPr>
          </a:lstStyle>
          <a:p>
            <a:pPr lvl="0"/>
            <a:r>
              <a:rPr lang="en-GB"/>
              <a:t>Heading</a:t>
            </a:r>
            <a:endParaRPr lang="en-US"/>
          </a:p>
        </p:txBody>
      </p:sp>
      <p:sp>
        <p:nvSpPr>
          <p:cNvPr id="60" name="Text Placeholder 33">
            <a:extLst>
              <a:ext uri="{FF2B5EF4-FFF2-40B4-BE49-F238E27FC236}">
                <a16:creationId xmlns:a16="http://schemas.microsoft.com/office/drawing/2014/main" id="{C360EC2D-897B-A632-6E14-30B344954D55}"/>
              </a:ext>
            </a:extLst>
          </p:cNvPr>
          <p:cNvSpPr>
            <a:spLocks noGrp="1"/>
          </p:cNvSpPr>
          <p:nvPr>
            <p:ph type="body" sz="quarter" idx="32"/>
          </p:nvPr>
        </p:nvSpPr>
        <p:spPr>
          <a:xfrm>
            <a:off x="7084995" y="4882050"/>
            <a:ext cx="3251494" cy="1672579"/>
          </a:xfrm>
        </p:spPr>
        <p:txBody>
          <a:bodyPr>
            <a:noAutofit/>
          </a:bodyPr>
          <a:lstStyle>
            <a:lvl1pPr>
              <a:defRPr sz="876" b="1" i="0">
                <a:latin typeface="Arial" panose="020B0604020202020204" pitchFamily="34" charset="0"/>
              </a:defRPr>
            </a:lvl1pPr>
            <a:lvl2pPr>
              <a:defRPr sz="876" b="1" i="0">
                <a:latin typeface="Arial" panose="020B0604020202020204" pitchFamily="34" charset="0"/>
              </a:defRPr>
            </a:lvl2pPr>
            <a:lvl3pPr>
              <a:defRPr sz="876" b="1" i="0">
                <a:latin typeface="Arial" panose="020B0604020202020204" pitchFamily="34" charset="0"/>
              </a:defRPr>
            </a:lvl3pPr>
            <a:lvl4pPr>
              <a:defRPr sz="876"/>
            </a:lvl4pPr>
            <a:lvl5pPr>
              <a:defRPr sz="876"/>
            </a:lvl5pPr>
          </a:lstStyle>
          <a:p>
            <a:pPr lvl="0"/>
            <a:r>
              <a:rPr lang="en-GB"/>
              <a:t>Click to edit Master text styles</a:t>
            </a:r>
          </a:p>
          <a:p>
            <a:pPr lvl="1"/>
            <a:r>
              <a:rPr lang="en-GB"/>
              <a:t>Second level</a:t>
            </a:r>
          </a:p>
          <a:p>
            <a:pPr lvl="2"/>
            <a:r>
              <a:rPr lang="en-GB"/>
              <a:t>Third level</a:t>
            </a:r>
          </a:p>
        </p:txBody>
      </p:sp>
      <p:sp>
        <p:nvSpPr>
          <p:cNvPr id="61" name="Picture Placeholder 39">
            <a:extLst>
              <a:ext uri="{FF2B5EF4-FFF2-40B4-BE49-F238E27FC236}">
                <a16:creationId xmlns:a16="http://schemas.microsoft.com/office/drawing/2014/main" id="{8025F56C-9A45-1A85-2AC2-05F883E4BE13}"/>
              </a:ext>
            </a:extLst>
          </p:cNvPr>
          <p:cNvSpPr>
            <a:spLocks noGrp="1"/>
          </p:cNvSpPr>
          <p:nvPr>
            <p:ph type="pic" sz="quarter" idx="33"/>
          </p:nvPr>
        </p:nvSpPr>
        <p:spPr>
          <a:xfrm>
            <a:off x="7084995" y="4350658"/>
            <a:ext cx="185045" cy="267869"/>
          </a:xfrm>
        </p:spPr>
        <p:txBody>
          <a:bodyPr>
            <a:normAutofit/>
          </a:bodyPr>
          <a:lstStyle>
            <a:lvl1pPr>
              <a:defRPr sz="526" b="1" i="0">
                <a:latin typeface="Arial" panose="020B0604020202020204" pitchFamily="34" charset="0"/>
              </a:defRPr>
            </a:lvl1pPr>
          </a:lstStyle>
          <a:p>
            <a:r>
              <a:rPr lang="en-GB"/>
              <a:t>Click icon to add picture</a:t>
            </a:r>
            <a:endParaRPr lang="en-US"/>
          </a:p>
        </p:txBody>
      </p:sp>
    </p:spTree>
    <p:extLst>
      <p:ext uri="{BB962C8B-B14F-4D97-AF65-F5344CB8AC3E}">
        <p14:creationId xmlns:p14="http://schemas.microsoft.com/office/powerpoint/2010/main" val="1439089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21113E-8D2A-4FE3-9353-1CAC5E3FCE2E}"/>
              </a:ext>
            </a:extLst>
          </p:cNvPr>
          <p:cNvSpPr/>
          <p:nvPr userDrawn="1"/>
        </p:nvSpPr>
        <p:spPr>
          <a:xfrm>
            <a:off x="0" y="6918859"/>
            <a:ext cx="10680700" cy="6519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77"/>
          </a:p>
        </p:txBody>
      </p:sp>
      <p:sp>
        <p:nvSpPr>
          <p:cNvPr id="2" name="Title 1">
            <a:extLst>
              <a:ext uri="{FF2B5EF4-FFF2-40B4-BE49-F238E27FC236}">
                <a16:creationId xmlns:a16="http://schemas.microsoft.com/office/drawing/2014/main" id="{AADF0574-2541-4154-93F8-45E0F4F9607B}"/>
              </a:ext>
            </a:extLst>
          </p:cNvPr>
          <p:cNvSpPr>
            <a:spLocks noGrp="1"/>
          </p:cNvSpPr>
          <p:nvPr>
            <p:ph type="title" hasCustomPrompt="1"/>
          </p:nvPr>
        </p:nvSpPr>
        <p:spPr>
          <a:xfrm>
            <a:off x="921575" y="1569388"/>
            <a:ext cx="7631329" cy="242695"/>
          </a:xfrm>
        </p:spPr>
        <p:txBody>
          <a:bodyPr wrap="square">
            <a:spAutoFit/>
          </a:bodyPr>
          <a:lstStyle>
            <a:lvl1pPr>
              <a:defRPr sz="1752">
                <a:solidFill>
                  <a:schemeClr val="accent1"/>
                </a:solidFill>
              </a:defRPr>
            </a:lvl1pPr>
          </a:lstStyle>
          <a:p>
            <a:r>
              <a:rPr lang="en-US"/>
              <a:t>Heading</a:t>
            </a:r>
            <a:endParaRPr lang="en-NZ"/>
          </a:p>
        </p:txBody>
      </p:sp>
      <p:sp>
        <p:nvSpPr>
          <p:cNvPr id="4" name="Footer Placeholder 3">
            <a:extLst>
              <a:ext uri="{FF2B5EF4-FFF2-40B4-BE49-F238E27FC236}">
                <a16:creationId xmlns:a16="http://schemas.microsoft.com/office/drawing/2014/main" id="{724AFC2F-51BF-477A-B115-892B068A834E}"/>
              </a:ext>
            </a:extLst>
          </p:cNvPr>
          <p:cNvSpPr>
            <a:spLocks noGrp="1"/>
          </p:cNvSpPr>
          <p:nvPr>
            <p:ph type="ftr" sz="quarter" idx="11"/>
          </p:nvPr>
        </p:nvSpPr>
        <p:spPr>
          <a:xfrm>
            <a:off x="1622341" y="7045567"/>
            <a:ext cx="8695383" cy="403074"/>
          </a:xfrm>
        </p:spPr>
        <p:txBody>
          <a:bodyPr lIns="0" rIns="0">
            <a:normAutofit/>
          </a:bodyPr>
          <a:lstStyle>
            <a:lvl1pPr>
              <a:defRPr spc="88" baseline="0">
                <a:solidFill>
                  <a:schemeClr val="accent2"/>
                </a:solidFill>
              </a:defRPr>
            </a:lvl1pPr>
          </a:lstStyle>
          <a:p>
            <a:r>
              <a:rPr lang="en-US"/>
              <a:t>9 May 2022 | PRESENTATION title |</a:t>
            </a:r>
            <a:endParaRPr lang="en-NZ"/>
          </a:p>
        </p:txBody>
      </p:sp>
      <p:sp>
        <p:nvSpPr>
          <p:cNvPr id="5" name="Slide Number Placeholder 4">
            <a:extLst>
              <a:ext uri="{FF2B5EF4-FFF2-40B4-BE49-F238E27FC236}">
                <a16:creationId xmlns:a16="http://schemas.microsoft.com/office/drawing/2014/main" id="{88D00C2A-96AE-49A0-A29C-7B4ADEC9C0FC}"/>
              </a:ext>
            </a:extLst>
          </p:cNvPr>
          <p:cNvSpPr>
            <a:spLocks noGrp="1"/>
          </p:cNvSpPr>
          <p:nvPr>
            <p:ph type="sldNum" sz="quarter" idx="12"/>
          </p:nvPr>
        </p:nvSpPr>
        <p:spPr>
          <a:xfrm>
            <a:off x="9607067" y="6828431"/>
            <a:ext cx="339335" cy="84895"/>
          </a:xfrm>
        </p:spPr>
        <p:txBody>
          <a:bodyPr/>
          <a:lstStyle/>
          <a:p>
            <a:fld id="{BE303AA8-146C-4A04-BDF8-34D41FBE998A}" type="slidenum">
              <a:rPr lang="en-NZ" smtClean="0"/>
              <a:pPr/>
              <a:t>‹#›</a:t>
            </a:fld>
            <a:endParaRPr lang="en-NZ"/>
          </a:p>
        </p:txBody>
      </p:sp>
      <p:pic>
        <p:nvPicPr>
          <p:cNvPr id="11" name="Picture 10">
            <a:extLst>
              <a:ext uri="{FF2B5EF4-FFF2-40B4-BE49-F238E27FC236}">
                <a16:creationId xmlns:a16="http://schemas.microsoft.com/office/drawing/2014/main" id="{3F14C0DC-40FD-42AB-8CBB-AAE7F2756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78" y="7056435"/>
            <a:ext cx="1259363" cy="367394"/>
          </a:xfrm>
          <a:prstGeom prst="rect">
            <a:avLst/>
          </a:prstGeom>
        </p:spPr>
      </p:pic>
      <p:sp>
        <p:nvSpPr>
          <p:cNvPr id="10" name="Table Placeholder 9">
            <a:extLst>
              <a:ext uri="{FF2B5EF4-FFF2-40B4-BE49-F238E27FC236}">
                <a16:creationId xmlns:a16="http://schemas.microsoft.com/office/drawing/2014/main" id="{8027EE57-7A87-4453-8339-ADEB80D24EE1}"/>
              </a:ext>
            </a:extLst>
          </p:cNvPr>
          <p:cNvSpPr>
            <a:spLocks noGrp="1"/>
          </p:cNvSpPr>
          <p:nvPr>
            <p:ph type="tbl" sz="quarter" idx="13"/>
          </p:nvPr>
        </p:nvSpPr>
        <p:spPr>
          <a:xfrm>
            <a:off x="922045" y="2008362"/>
            <a:ext cx="7630859" cy="2839046"/>
          </a:xfrm>
        </p:spPr>
        <p:txBody>
          <a:bodyPr/>
          <a:lstStyle/>
          <a:p>
            <a:r>
              <a:rPr lang="en-US"/>
              <a:t>Click icon to add table</a:t>
            </a:r>
            <a:endParaRPr lang="en-NZ"/>
          </a:p>
        </p:txBody>
      </p:sp>
    </p:spTree>
    <p:extLst>
      <p:ext uri="{BB962C8B-B14F-4D97-AF65-F5344CB8AC3E}">
        <p14:creationId xmlns:p14="http://schemas.microsoft.com/office/powerpoint/2010/main" val="4234143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vy Tex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21113E-8D2A-4FE3-9353-1CAC5E3FCE2E}"/>
              </a:ext>
            </a:extLst>
          </p:cNvPr>
          <p:cNvSpPr/>
          <p:nvPr userDrawn="1"/>
        </p:nvSpPr>
        <p:spPr>
          <a:xfrm>
            <a:off x="0" y="6918859"/>
            <a:ext cx="10680700" cy="6519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77"/>
          </a:p>
        </p:txBody>
      </p:sp>
      <p:sp>
        <p:nvSpPr>
          <p:cNvPr id="2" name="Title 1">
            <a:extLst>
              <a:ext uri="{FF2B5EF4-FFF2-40B4-BE49-F238E27FC236}">
                <a16:creationId xmlns:a16="http://schemas.microsoft.com/office/drawing/2014/main" id="{AADF0574-2541-4154-93F8-45E0F4F9607B}"/>
              </a:ext>
            </a:extLst>
          </p:cNvPr>
          <p:cNvSpPr>
            <a:spLocks noGrp="1"/>
          </p:cNvSpPr>
          <p:nvPr>
            <p:ph type="title" hasCustomPrompt="1"/>
          </p:nvPr>
        </p:nvSpPr>
        <p:spPr>
          <a:xfrm>
            <a:off x="921575" y="1569388"/>
            <a:ext cx="7631329" cy="242695"/>
          </a:xfrm>
        </p:spPr>
        <p:txBody>
          <a:bodyPr wrap="square">
            <a:spAutoFit/>
          </a:bodyPr>
          <a:lstStyle>
            <a:lvl1pPr>
              <a:defRPr sz="1752">
                <a:solidFill>
                  <a:schemeClr val="accent1"/>
                </a:solidFill>
              </a:defRPr>
            </a:lvl1pPr>
          </a:lstStyle>
          <a:p>
            <a:r>
              <a:rPr lang="en-US"/>
              <a:t>Heading</a:t>
            </a:r>
            <a:endParaRPr lang="en-NZ"/>
          </a:p>
        </p:txBody>
      </p:sp>
      <p:sp>
        <p:nvSpPr>
          <p:cNvPr id="4" name="Footer Placeholder 3">
            <a:extLst>
              <a:ext uri="{FF2B5EF4-FFF2-40B4-BE49-F238E27FC236}">
                <a16:creationId xmlns:a16="http://schemas.microsoft.com/office/drawing/2014/main" id="{724AFC2F-51BF-477A-B115-892B068A834E}"/>
              </a:ext>
            </a:extLst>
          </p:cNvPr>
          <p:cNvSpPr>
            <a:spLocks noGrp="1"/>
          </p:cNvSpPr>
          <p:nvPr>
            <p:ph type="ftr" sz="quarter" idx="11"/>
          </p:nvPr>
        </p:nvSpPr>
        <p:spPr>
          <a:xfrm>
            <a:off x="1622341" y="7045567"/>
            <a:ext cx="8695383" cy="403074"/>
          </a:xfrm>
        </p:spPr>
        <p:txBody>
          <a:bodyPr lIns="0" rIns="0">
            <a:normAutofit/>
          </a:bodyPr>
          <a:lstStyle>
            <a:lvl1pPr>
              <a:defRPr spc="88" baseline="0">
                <a:solidFill>
                  <a:schemeClr val="accent2"/>
                </a:solidFill>
              </a:defRPr>
            </a:lvl1pPr>
          </a:lstStyle>
          <a:p>
            <a:r>
              <a:rPr lang="en-US"/>
              <a:t>9 May 2022 | PRESENTATION title |</a:t>
            </a:r>
            <a:endParaRPr lang="en-NZ"/>
          </a:p>
        </p:txBody>
      </p:sp>
      <p:sp>
        <p:nvSpPr>
          <p:cNvPr id="5" name="Slide Number Placeholder 4">
            <a:extLst>
              <a:ext uri="{FF2B5EF4-FFF2-40B4-BE49-F238E27FC236}">
                <a16:creationId xmlns:a16="http://schemas.microsoft.com/office/drawing/2014/main" id="{88D00C2A-96AE-49A0-A29C-7B4ADEC9C0FC}"/>
              </a:ext>
            </a:extLst>
          </p:cNvPr>
          <p:cNvSpPr>
            <a:spLocks noGrp="1"/>
          </p:cNvSpPr>
          <p:nvPr>
            <p:ph type="sldNum" sz="quarter" idx="12"/>
          </p:nvPr>
        </p:nvSpPr>
        <p:spPr>
          <a:xfrm>
            <a:off x="9607067" y="6828431"/>
            <a:ext cx="339335" cy="84895"/>
          </a:xfrm>
        </p:spPr>
        <p:txBody>
          <a:bodyPr/>
          <a:lstStyle/>
          <a:p>
            <a:fld id="{BE303AA8-146C-4A04-BDF8-34D41FBE998A}" type="slidenum">
              <a:rPr lang="en-NZ" smtClean="0"/>
              <a:pPr/>
              <a:t>‹#›</a:t>
            </a:fld>
            <a:endParaRPr lang="en-NZ"/>
          </a:p>
        </p:txBody>
      </p:sp>
      <p:sp>
        <p:nvSpPr>
          <p:cNvPr id="9" name="Text Placeholder 8">
            <a:extLst>
              <a:ext uri="{FF2B5EF4-FFF2-40B4-BE49-F238E27FC236}">
                <a16:creationId xmlns:a16="http://schemas.microsoft.com/office/drawing/2014/main" id="{70760877-05A1-46F4-9B9B-BFD474660A30}"/>
              </a:ext>
            </a:extLst>
          </p:cNvPr>
          <p:cNvSpPr>
            <a:spLocks noGrp="1"/>
          </p:cNvSpPr>
          <p:nvPr>
            <p:ph type="body" sz="quarter" idx="13" hasCustomPrompt="1"/>
          </p:nvPr>
        </p:nvSpPr>
        <p:spPr>
          <a:xfrm>
            <a:off x="921575" y="1812083"/>
            <a:ext cx="7631329" cy="1857560"/>
          </a:xfrm>
        </p:spPr>
        <p:txBody>
          <a:bodyPr wrap="square">
            <a:spAutoFit/>
          </a:bodyPr>
          <a:lstStyle>
            <a:lvl1pPr>
              <a:defRPr sz="1752"/>
            </a:lvl1pPr>
            <a:lvl2pPr marL="158534" indent="-158534">
              <a:spcBef>
                <a:spcPts val="350"/>
              </a:spcBef>
              <a:defRPr sz="1752"/>
            </a:lvl2pPr>
            <a:lvl3pPr marL="392163" indent="-158534">
              <a:spcBef>
                <a:spcPts val="350"/>
              </a:spcBef>
              <a:defRPr sz="1752"/>
            </a:lvl3pPr>
            <a:lvl4pPr marL="625793" indent="-150190">
              <a:spcBef>
                <a:spcPts val="350"/>
              </a:spcBef>
              <a:defRPr sz="1752"/>
            </a:lvl4pPr>
            <a:lvl5pPr marL="867766" indent="-158534">
              <a:spcBef>
                <a:spcPts val="350"/>
              </a:spcBef>
              <a:defRPr sz="1752"/>
            </a:lvl5pPr>
          </a:lstStyle>
          <a:p>
            <a:pPr lvl="0"/>
            <a:r>
              <a:rPr lang="en-US"/>
              <a:t>Click to enter text. Highlight text and press tab for bullet style.</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a:extLst>
              <a:ext uri="{FF2B5EF4-FFF2-40B4-BE49-F238E27FC236}">
                <a16:creationId xmlns:a16="http://schemas.microsoft.com/office/drawing/2014/main" id="{3F14C0DC-40FD-42AB-8CBB-AAE7F2756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78" y="7056435"/>
            <a:ext cx="1259363" cy="367394"/>
          </a:xfrm>
          <a:prstGeom prst="rect">
            <a:avLst/>
          </a:prstGeom>
        </p:spPr>
      </p:pic>
    </p:spTree>
    <p:extLst>
      <p:ext uri="{BB962C8B-B14F-4D97-AF65-F5344CB8AC3E}">
        <p14:creationId xmlns:p14="http://schemas.microsoft.com/office/powerpoint/2010/main" val="2635229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956D-04BB-41E6-8C99-8A4AA632BD2C}"/>
              </a:ext>
            </a:extLst>
          </p:cNvPr>
          <p:cNvSpPr>
            <a:spLocks noGrp="1"/>
          </p:cNvSpPr>
          <p:nvPr>
            <p:ph type="title" hasCustomPrompt="1"/>
          </p:nvPr>
        </p:nvSpPr>
        <p:spPr>
          <a:xfrm>
            <a:off x="2186522" y="3176909"/>
            <a:ext cx="5559505" cy="703719"/>
          </a:xfrm>
        </p:spPr>
        <p:txBody>
          <a:bodyPr>
            <a:spAutoFit/>
          </a:bodyPr>
          <a:lstStyle>
            <a:lvl1pPr>
              <a:defRPr sz="5081" spc="-26" baseline="0">
                <a:solidFill>
                  <a:schemeClr val="accent3"/>
                </a:solidFill>
              </a:defRPr>
            </a:lvl1pPr>
          </a:lstStyle>
          <a:p>
            <a:r>
              <a:rPr lang="en-US"/>
              <a:t>Presentation title</a:t>
            </a:r>
            <a:endParaRPr lang="en-NZ"/>
          </a:p>
        </p:txBody>
      </p:sp>
      <p:sp>
        <p:nvSpPr>
          <p:cNvPr id="9" name="Text Placeholder 8">
            <a:extLst>
              <a:ext uri="{FF2B5EF4-FFF2-40B4-BE49-F238E27FC236}">
                <a16:creationId xmlns:a16="http://schemas.microsoft.com/office/drawing/2014/main" id="{0BB6F21C-6A9F-4D52-BABA-F895F64DFC44}"/>
              </a:ext>
            </a:extLst>
          </p:cNvPr>
          <p:cNvSpPr>
            <a:spLocks noGrp="1"/>
          </p:cNvSpPr>
          <p:nvPr>
            <p:ph type="body" sz="quarter" idx="11" hasCustomPrompt="1"/>
          </p:nvPr>
        </p:nvSpPr>
        <p:spPr>
          <a:xfrm>
            <a:off x="2193763" y="3803849"/>
            <a:ext cx="5560083" cy="447815"/>
          </a:xfrm>
        </p:spPr>
        <p:txBody>
          <a:bodyPr>
            <a:spAutoFit/>
          </a:bodyPr>
          <a:lstStyle>
            <a:lvl1pPr>
              <a:defRPr sz="2978" spc="44" baseline="0">
                <a:solidFill>
                  <a:schemeClr val="bg1"/>
                </a:solidFill>
              </a:defRPr>
            </a:lvl1pPr>
            <a:lvl2pPr marL="400507" indent="0">
              <a:buNone/>
              <a:defRPr/>
            </a:lvl2pPr>
          </a:lstStyle>
          <a:p>
            <a:pPr lvl="0"/>
            <a:r>
              <a:rPr lang="en-US"/>
              <a:t>Presentation sub head</a:t>
            </a:r>
          </a:p>
        </p:txBody>
      </p:sp>
      <p:sp>
        <p:nvSpPr>
          <p:cNvPr id="10" name="Text Placeholder 8">
            <a:extLst>
              <a:ext uri="{FF2B5EF4-FFF2-40B4-BE49-F238E27FC236}">
                <a16:creationId xmlns:a16="http://schemas.microsoft.com/office/drawing/2014/main" id="{AAB6E232-E772-4697-A08D-387F2C85B04F}"/>
              </a:ext>
            </a:extLst>
          </p:cNvPr>
          <p:cNvSpPr>
            <a:spLocks noGrp="1"/>
          </p:cNvSpPr>
          <p:nvPr>
            <p:ph type="body" sz="quarter" idx="12" hasCustomPrompt="1"/>
          </p:nvPr>
        </p:nvSpPr>
        <p:spPr>
          <a:xfrm>
            <a:off x="2193763" y="4517380"/>
            <a:ext cx="5560083" cy="263534"/>
          </a:xfrm>
        </p:spPr>
        <p:txBody>
          <a:bodyPr>
            <a:spAutoFit/>
          </a:bodyPr>
          <a:lstStyle>
            <a:lvl1pPr>
              <a:defRPr sz="1752" spc="0" baseline="0">
                <a:solidFill>
                  <a:schemeClr val="bg1"/>
                </a:solidFill>
              </a:defRPr>
            </a:lvl1pPr>
            <a:lvl2pPr marL="400507" indent="0">
              <a:buNone/>
              <a:defRPr/>
            </a:lvl2pPr>
          </a:lstStyle>
          <a:p>
            <a:pPr lvl="0"/>
            <a:r>
              <a:rPr lang="en-US"/>
              <a:t>Prepared by Name </a:t>
            </a:r>
            <a:r>
              <a:rPr lang="en-US" err="1"/>
              <a:t>Name</a:t>
            </a:r>
            <a:endParaRPr lang="en-US"/>
          </a:p>
        </p:txBody>
      </p:sp>
      <p:pic>
        <p:nvPicPr>
          <p:cNvPr id="12" name="Picture 11">
            <a:extLst>
              <a:ext uri="{FF2B5EF4-FFF2-40B4-BE49-F238E27FC236}">
                <a16:creationId xmlns:a16="http://schemas.microsoft.com/office/drawing/2014/main" id="{AA9ABDF1-6042-41C5-9222-4323E1B04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5716" y="462660"/>
            <a:ext cx="2335135" cy="1872032"/>
          </a:xfrm>
          <a:prstGeom prst="rect">
            <a:avLst/>
          </a:prstGeom>
        </p:spPr>
      </p:pic>
      <p:sp>
        <p:nvSpPr>
          <p:cNvPr id="7" name="Footer Placeholder 3">
            <a:extLst>
              <a:ext uri="{FF2B5EF4-FFF2-40B4-BE49-F238E27FC236}">
                <a16:creationId xmlns:a16="http://schemas.microsoft.com/office/drawing/2014/main" id="{5537C634-471D-4010-8C2C-1562326B8B7F}"/>
              </a:ext>
            </a:extLst>
          </p:cNvPr>
          <p:cNvSpPr>
            <a:spLocks noGrp="1"/>
          </p:cNvSpPr>
          <p:nvPr>
            <p:ph type="ftr" sz="quarter" idx="13"/>
          </p:nvPr>
        </p:nvSpPr>
        <p:spPr>
          <a:xfrm>
            <a:off x="1622341" y="7045567"/>
            <a:ext cx="8695383" cy="403074"/>
          </a:xfrm>
        </p:spPr>
        <p:txBody>
          <a:bodyPr lIns="0" rIns="0">
            <a:normAutofit/>
          </a:bodyPr>
          <a:lstStyle>
            <a:lvl1pPr>
              <a:defRPr spc="88" baseline="0">
                <a:solidFill>
                  <a:schemeClr val="accent2"/>
                </a:solidFill>
              </a:defRPr>
            </a:lvl1pPr>
          </a:lstStyle>
          <a:p>
            <a:r>
              <a:rPr lang="en-US"/>
              <a:t>9 May 2022 | PRESENTATION title |</a:t>
            </a:r>
            <a:endParaRPr lang="en-NZ"/>
          </a:p>
        </p:txBody>
      </p:sp>
    </p:spTree>
    <p:extLst>
      <p:ext uri="{BB962C8B-B14F-4D97-AF65-F5344CB8AC3E}">
        <p14:creationId xmlns:p14="http://schemas.microsoft.com/office/powerpoint/2010/main" val="381576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5/22/2026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5/22/2026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5/22/2026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5/22/2026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D46D3-003B-6207-E3AC-0032911E61FE}"/>
              </a:ext>
            </a:extLst>
          </p:cNvPr>
          <p:cNvSpPr>
            <a:spLocks noGrp="1"/>
          </p:cNvSpPr>
          <p:nvPr>
            <p:ph type="title"/>
          </p:nvPr>
        </p:nvSpPr>
        <p:spPr>
          <a:xfrm>
            <a:off x="339335" y="877514"/>
            <a:ext cx="10002031" cy="533800"/>
          </a:xfrm>
          <a:prstGeom prst="rect">
            <a:avLst/>
          </a:prstGeom>
        </p:spPr>
        <p:txBody>
          <a:bodyPr vert="horz" wrap="square" lIns="0" tIns="0" rIns="0" bIns="0" rtlCol="0" anchor="b">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996B15-5AD3-F9C2-BB9B-CA0C5EF5AB77}"/>
              </a:ext>
            </a:extLst>
          </p:cNvPr>
          <p:cNvSpPr>
            <a:spLocks noGrp="1"/>
          </p:cNvSpPr>
          <p:nvPr>
            <p:ph type="body" idx="1"/>
          </p:nvPr>
        </p:nvSpPr>
        <p:spPr>
          <a:xfrm>
            <a:off x="325428" y="2372882"/>
            <a:ext cx="10015938" cy="378539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D425360-D619-16F3-AE7F-6AC5EC4B4989}"/>
              </a:ext>
            </a:extLst>
          </p:cNvPr>
          <p:cNvSpPr>
            <a:spLocks noGrp="1"/>
          </p:cNvSpPr>
          <p:nvPr>
            <p:ph type="ftr" sz="quarter" idx="3"/>
          </p:nvPr>
        </p:nvSpPr>
        <p:spPr>
          <a:xfrm>
            <a:off x="2114079" y="6849145"/>
            <a:ext cx="3999509" cy="178369"/>
          </a:xfrm>
          <a:prstGeom prst="rect">
            <a:avLst/>
          </a:prstGeom>
        </p:spPr>
        <p:txBody>
          <a:bodyPr vert="horz" lIns="0" tIns="0" rIns="0" bIns="0" rtlCol="0" anchor="ctr"/>
          <a:lstStyle>
            <a:lvl1pPr algn="l">
              <a:defRPr sz="876" b="1" i="0">
                <a:solidFill>
                  <a:schemeClr val="tx2"/>
                </a:solidFill>
                <a:latin typeface="Arial Black"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A98EEA0-2E89-2E4F-C73B-6B83D3C245BE}"/>
              </a:ext>
            </a:extLst>
          </p:cNvPr>
          <p:cNvSpPr>
            <a:spLocks noGrp="1"/>
          </p:cNvSpPr>
          <p:nvPr>
            <p:ph type="sldNum" sz="quarter" idx="4"/>
          </p:nvPr>
        </p:nvSpPr>
        <p:spPr>
          <a:xfrm>
            <a:off x="9607067" y="6828431"/>
            <a:ext cx="339335" cy="181973"/>
          </a:xfrm>
          <a:prstGeom prst="rect">
            <a:avLst/>
          </a:prstGeom>
        </p:spPr>
        <p:txBody>
          <a:bodyPr vert="horz" lIns="0" tIns="0" rIns="0" bIns="0" rtlCol="0" anchor="t">
            <a:spAutoFit/>
          </a:bodyPr>
          <a:lstStyle>
            <a:lvl1pPr algn="l">
              <a:lnSpc>
                <a:spcPct val="90000"/>
              </a:lnSpc>
              <a:defRPr sz="613">
                <a:solidFill>
                  <a:schemeClr val="tx2"/>
                </a:solidFill>
                <a:latin typeface="Centra Mono Trial" panose="02010509030202040203" pitchFamily="49" charset="77"/>
              </a:defRPr>
            </a:lvl1pPr>
          </a:lstStyle>
          <a:p>
            <a:r>
              <a:rPr lang="en-US">
                <a:latin typeface="Consolas" panose="020B0609020204030204" pitchFamily="49" charset="0"/>
              </a:rPr>
              <a:t>PAGE </a:t>
            </a:r>
          </a:p>
          <a:p>
            <a:fld id="{F48F720B-B89A-134C-9C1C-285CED26D08D}" type="slidenum">
              <a:rPr lang="en-US" sz="701" smtClean="0">
                <a:latin typeface="Consolas" panose="020B0609020204030204" pitchFamily="49" charset="0"/>
              </a:rPr>
              <a:pPr/>
              <a:t>‹#›</a:t>
            </a:fld>
            <a:endParaRPr lang="en-US" sz="701">
              <a:latin typeface="Consolas" panose="020B0609020204030204" pitchFamily="49" charset="0"/>
            </a:endParaRPr>
          </a:p>
        </p:txBody>
      </p:sp>
      <p:cxnSp>
        <p:nvCxnSpPr>
          <p:cNvPr id="13" name="Straight Connector 12">
            <a:extLst>
              <a:ext uri="{FF2B5EF4-FFF2-40B4-BE49-F238E27FC236}">
                <a16:creationId xmlns:a16="http://schemas.microsoft.com/office/drawing/2014/main" id="{237EF6D1-4D2F-4F47-06DD-09FA66443803}"/>
              </a:ext>
            </a:extLst>
          </p:cNvPr>
          <p:cNvCxnSpPr/>
          <p:nvPr userDrawn="1"/>
        </p:nvCxnSpPr>
        <p:spPr>
          <a:xfrm>
            <a:off x="325428" y="403074"/>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E02439B-9B8B-40FB-5C6E-E2F0CDC63D35}"/>
              </a:ext>
            </a:extLst>
          </p:cNvPr>
          <p:cNvCxnSpPr/>
          <p:nvPr userDrawn="1"/>
        </p:nvCxnSpPr>
        <p:spPr>
          <a:xfrm>
            <a:off x="325428" y="1636832"/>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4CDEDB-BC7B-4823-5A38-A2E5BC225F0F}"/>
              </a:ext>
            </a:extLst>
          </p:cNvPr>
          <p:cNvCxnSpPr/>
          <p:nvPr userDrawn="1"/>
        </p:nvCxnSpPr>
        <p:spPr>
          <a:xfrm>
            <a:off x="325428" y="6706456"/>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D9DDB5D-CB3C-E22C-529F-8BF70A1D9095}"/>
              </a:ext>
            </a:extLst>
          </p:cNvPr>
          <p:cNvCxnSpPr/>
          <p:nvPr userDrawn="1"/>
        </p:nvCxnSpPr>
        <p:spPr>
          <a:xfrm>
            <a:off x="325428" y="7143880"/>
            <a:ext cx="1001593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9912F8A-D846-A0B3-50B8-CD689BF7D613}"/>
              </a:ext>
            </a:extLst>
          </p:cNvPr>
          <p:cNvCxnSpPr>
            <a:cxnSpLocks/>
          </p:cNvCxnSpPr>
          <p:nvPr userDrawn="1"/>
        </p:nvCxnSpPr>
        <p:spPr>
          <a:xfrm flipV="1">
            <a:off x="9500816"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9E8D1DD-F4EE-F91D-A832-352F6D335084}"/>
              </a:ext>
            </a:extLst>
          </p:cNvPr>
          <p:cNvCxnSpPr>
            <a:cxnSpLocks/>
          </p:cNvCxnSpPr>
          <p:nvPr userDrawn="1"/>
        </p:nvCxnSpPr>
        <p:spPr>
          <a:xfrm flipV="1">
            <a:off x="2017011" y="6706457"/>
            <a:ext cx="0" cy="437423"/>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Freeform 21">
            <a:extLst>
              <a:ext uri="{FF2B5EF4-FFF2-40B4-BE49-F238E27FC236}">
                <a16:creationId xmlns:a16="http://schemas.microsoft.com/office/drawing/2014/main" id="{8ECA1C12-51A0-0546-0BAF-5ED10A401196}"/>
              </a:ext>
            </a:extLst>
          </p:cNvPr>
          <p:cNvSpPr/>
          <p:nvPr userDrawn="1"/>
        </p:nvSpPr>
        <p:spPr>
          <a:xfrm>
            <a:off x="10102714" y="6779164"/>
            <a:ext cx="241809" cy="304430"/>
          </a:xfrm>
          <a:custGeom>
            <a:avLst/>
            <a:gdLst>
              <a:gd name="connsiteX0" fmla="*/ 773915 w 1548175"/>
              <a:gd name="connsiteY0" fmla="*/ 0 h 1546737"/>
              <a:gd name="connsiteX1" fmla="*/ 0 w 1548175"/>
              <a:gd name="connsiteY1" fmla="*/ 773369 h 1546737"/>
              <a:gd name="connsiteX2" fmla="*/ 773915 w 1548175"/>
              <a:gd name="connsiteY2" fmla="*/ 1546738 h 1546737"/>
              <a:gd name="connsiteX3" fmla="*/ 1548176 w 1548175"/>
              <a:gd name="connsiteY3" fmla="*/ 773369 h 1546737"/>
              <a:gd name="connsiteX4" fmla="*/ 773915 w 1548175"/>
              <a:gd name="connsiteY4" fmla="*/ 0 h 1546737"/>
              <a:gd name="connsiteX5" fmla="*/ 1313190 w 1548175"/>
              <a:gd name="connsiteY5" fmla="*/ 483210 h 1546737"/>
              <a:gd name="connsiteX6" fmla="*/ 1313190 w 1548175"/>
              <a:gd name="connsiteY6" fmla="*/ 631784 h 1546737"/>
              <a:gd name="connsiteX7" fmla="*/ 866882 w 1548175"/>
              <a:gd name="connsiteY7" fmla="*/ 631697 h 1546737"/>
              <a:gd name="connsiteX8" fmla="*/ 972716 w 1548175"/>
              <a:gd name="connsiteY8" fmla="*/ 499301 h 1546737"/>
              <a:gd name="connsiteX9" fmla="*/ 1006439 w 1548175"/>
              <a:gd name="connsiteY9" fmla="*/ 483081 h 1546737"/>
              <a:gd name="connsiteX10" fmla="*/ 1313536 w 1548175"/>
              <a:gd name="connsiteY10" fmla="*/ 483081 h 1546737"/>
              <a:gd name="connsiteX11" fmla="*/ 1313190 w 1548175"/>
              <a:gd name="connsiteY11" fmla="*/ 483167 h 1546737"/>
              <a:gd name="connsiteX12" fmla="*/ 691398 w 1548175"/>
              <a:gd name="connsiteY12" fmla="*/ 430277 h 1546737"/>
              <a:gd name="connsiteX13" fmla="*/ 882643 w 1548175"/>
              <a:gd name="connsiteY13" fmla="*/ 190463 h 1546737"/>
              <a:gd name="connsiteX14" fmla="*/ 999229 w 1548175"/>
              <a:gd name="connsiteY14" fmla="*/ 283127 h 1546737"/>
              <a:gd name="connsiteX15" fmla="*/ 720804 w 1548175"/>
              <a:gd name="connsiteY15" fmla="*/ 631654 h 1546737"/>
              <a:gd name="connsiteX16" fmla="*/ 683151 w 1548175"/>
              <a:gd name="connsiteY16" fmla="*/ 466601 h 1546737"/>
              <a:gd name="connsiteX17" fmla="*/ 691398 w 1548175"/>
              <a:gd name="connsiteY17" fmla="*/ 430277 h 1546737"/>
              <a:gd name="connsiteX18" fmla="*/ 530294 w 1548175"/>
              <a:gd name="connsiteY18" fmla="*/ 311254 h 1546737"/>
              <a:gd name="connsiteX19" fmla="*/ 629694 w 1548175"/>
              <a:gd name="connsiteY19" fmla="*/ 745932 h 1546737"/>
              <a:gd name="connsiteX20" fmla="*/ 476837 w 1548175"/>
              <a:gd name="connsiteY20" fmla="*/ 672465 h 1546737"/>
              <a:gd name="connsiteX21" fmla="*/ 453520 w 1548175"/>
              <a:gd name="connsiteY21" fmla="*/ 643302 h 1546737"/>
              <a:gd name="connsiteX22" fmla="*/ 385338 w 1548175"/>
              <a:gd name="connsiteY22" fmla="*/ 344256 h 1546737"/>
              <a:gd name="connsiteX23" fmla="*/ 530294 w 1548175"/>
              <a:gd name="connsiteY23" fmla="*/ 311254 h 1546737"/>
              <a:gd name="connsiteX24" fmla="*/ 195562 w 1548175"/>
              <a:gd name="connsiteY24" fmla="*/ 828804 h 1546737"/>
              <a:gd name="connsiteX25" fmla="*/ 260160 w 1548175"/>
              <a:gd name="connsiteY25" fmla="*/ 694940 h 1546737"/>
              <a:gd name="connsiteX26" fmla="*/ 661993 w 1548175"/>
              <a:gd name="connsiteY26" fmla="*/ 888423 h 1546737"/>
              <a:gd name="connsiteX27" fmla="*/ 509524 w 1548175"/>
              <a:gd name="connsiteY27" fmla="*/ 961890 h 1546737"/>
              <a:gd name="connsiteX28" fmla="*/ 471871 w 1548175"/>
              <a:gd name="connsiteY28" fmla="*/ 961890 h 1546737"/>
              <a:gd name="connsiteX29" fmla="*/ 195606 w 1548175"/>
              <a:gd name="connsiteY29" fmla="*/ 828760 h 1546737"/>
              <a:gd name="connsiteX30" fmla="*/ 195606 w 1548175"/>
              <a:gd name="connsiteY30" fmla="*/ 828847 h 1546737"/>
              <a:gd name="connsiteX31" fmla="*/ 755995 w 1548175"/>
              <a:gd name="connsiteY31" fmla="*/ 1116935 h 1546737"/>
              <a:gd name="connsiteX32" fmla="*/ 733024 w 1548175"/>
              <a:gd name="connsiteY32" fmla="*/ 1146098 h 1546737"/>
              <a:gd name="connsiteX33" fmla="*/ 456413 w 1548175"/>
              <a:gd name="connsiteY33" fmla="*/ 1278968 h 1546737"/>
              <a:gd name="connsiteX34" fmla="*/ 391815 w 1548175"/>
              <a:gd name="connsiteY34" fmla="*/ 1145278 h 1546737"/>
              <a:gd name="connsiteX35" fmla="*/ 793994 w 1548175"/>
              <a:gd name="connsiteY35" fmla="*/ 951839 h 1546737"/>
              <a:gd name="connsiteX36" fmla="*/ 755953 w 1548175"/>
              <a:gd name="connsiteY36" fmla="*/ 1116892 h 1546737"/>
              <a:gd name="connsiteX37" fmla="*/ 755953 w 1548175"/>
              <a:gd name="connsiteY37" fmla="*/ 1116978 h 1546737"/>
              <a:gd name="connsiteX38" fmla="*/ 1039775 w 1548175"/>
              <a:gd name="connsiteY38" fmla="*/ 1057100 h 1546737"/>
              <a:gd name="connsiteX39" fmla="*/ 971248 w 1548175"/>
              <a:gd name="connsiteY39" fmla="*/ 1356016 h 1546737"/>
              <a:gd name="connsiteX40" fmla="*/ 826292 w 1548175"/>
              <a:gd name="connsiteY40" fmla="*/ 1323057 h 1546737"/>
              <a:gd name="connsiteX41" fmla="*/ 925693 w 1548175"/>
              <a:gd name="connsiteY41" fmla="*/ 888423 h 1546737"/>
              <a:gd name="connsiteX42" fmla="*/ 1031182 w 1548175"/>
              <a:gd name="connsiteY42" fmla="*/ 1020776 h 1546737"/>
              <a:gd name="connsiteX43" fmla="*/ 1039429 w 1548175"/>
              <a:gd name="connsiteY43" fmla="*/ 1057100 h 1546737"/>
              <a:gd name="connsiteX44" fmla="*/ 1039775 w 1548175"/>
              <a:gd name="connsiteY44" fmla="*/ 1057100 h 1546737"/>
              <a:gd name="connsiteX45" fmla="*/ 1236373 w 1548175"/>
              <a:gd name="connsiteY45" fmla="*/ 1094545 h 1546737"/>
              <a:gd name="connsiteX46" fmla="*/ 958337 w 1548175"/>
              <a:gd name="connsiteY46" fmla="*/ 745932 h 1546737"/>
              <a:gd name="connsiteX47" fmla="*/ 1127689 w 1548175"/>
              <a:gd name="connsiteY47" fmla="*/ 745932 h 1546737"/>
              <a:gd name="connsiteX48" fmla="*/ 1161412 w 1548175"/>
              <a:gd name="connsiteY48" fmla="*/ 762066 h 1546737"/>
              <a:gd name="connsiteX49" fmla="*/ 1352657 w 1548175"/>
              <a:gd name="connsiteY49" fmla="*/ 1001924 h 1546737"/>
              <a:gd name="connsiteX50" fmla="*/ 1236416 w 1548175"/>
              <a:gd name="connsiteY50" fmla="*/ 1094588 h 1546737"/>
              <a:gd name="connsiteX51" fmla="*/ 1236416 w 1548175"/>
              <a:gd name="connsiteY51" fmla="*/ 1094588 h 1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48175" h="1546737">
                <a:moveTo>
                  <a:pt x="773915" y="0"/>
                </a:moveTo>
                <a:cubicBezTo>
                  <a:pt x="347340" y="0"/>
                  <a:pt x="0" y="346888"/>
                  <a:pt x="0" y="773369"/>
                </a:cubicBezTo>
                <a:cubicBezTo>
                  <a:pt x="0" y="1199850"/>
                  <a:pt x="347297" y="1546738"/>
                  <a:pt x="773915" y="1546738"/>
                </a:cubicBezTo>
                <a:cubicBezTo>
                  <a:pt x="1200534" y="1546738"/>
                  <a:pt x="1548176" y="1199763"/>
                  <a:pt x="1548176" y="773369"/>
                </a:cubicBezTo>
                <a:cubicBezTo>
                  <a:pt x="1548176" y="346974"/>
                  <a:pt x="1200879" y="0"/>
                  <a:pt x="773915" y="0"/>
                </a:cubicBezTo>
                <a:close/>
                <a:moveTo>
                  <a:pt x="1313190" y="483210"/>
                </a:moveTo>
                <a:lnTo>
                  <a:pt x="1313190" y="631784"/>
                </a:lnTo>
                <a:lnTo>
                  <a:pt x="866882" y="631697"/>
                </a:lnTo>
                <a:lnTo>
                  <a:pt x="972716" y="499301"/>
                </a:lnTo>
                <a:cubicBezTo>
                  <a:pt x="980964" y="489077"/>
                  <a:pt x="993183" y="483081"/>
                  <a:pt x="1006439" y="483081"/>
                </a:cubicBezTo>
                <a:lnTo>
                  <a:pt x="1313536" y="483081"/>
                </a:lnTo>
                <a:lnTo>
                  <a:pt x="1313190" y="483167"/>
                </a:lnTo>
                <a:close/>
                <a:moveTo>
                  <a:pt x="691398" y="430277"/>
                </a:moveTo>
                <a:lnTo>
                  <a:pt x="882643" y="190463"/>
                </a:lnTo>
                <a:lnTo>
                  <a:pt x="999229" y="283127"/>
                </a:lnTo>
                <a:lnTo>
                  <a:pt x="720804" y="631654"/>
                </a:lnTo>
                <a:lnTo>
                  <a:pt x="683151" y="466601"/>
                </a:lnTo>
                <a:cubicBezTo>
                  <a:pt x="679912" y="453832"/>
                  <a:pt x="683151" y="440501"/>
                  <a:pt x="691398" y="430277"/>
                </a:cubicBezTo>
                <a:close/>
                <a:moveTo>
                  <a:pt x="530294" y="311254"/>
                </a:moveTo>
                <a:lnTo>
                  <a:pt x="629694" y="745932"/>
                </a:lnTo>
                <a:lnTo>
                  <a:pt x="476837" y="672465"/>
                </a:lnTo>
                <a:cubicBezTo>
                  <a:pt x="465006" y="666813"/>
                  <a:pt x="456370" y="656071"/>
                  <a:pt x="453520" y="643302"/>
                </a:cubicBezTo>
                <a:lnTo>
                  <a:pt x="385338" y="344256"/>
                </a:lnTo>
                <a:lnTo>
                  <a:pt x="530294" y="311254"/>
                </a:lnTo>
                <a:close/>
                <a:moveTo>
                  <a:pt x="195562" y="828804"/>
                </a:moveTo>
                <a:lnTo>
                  <a:pt x="260160" y="694940"/>
                </a:lnTo>
                <a:lnTo>
                  <a:pt x="661993" y="888423"/>
                </a:lnTo>
                <a:lnTo>
                  <a:pt x="509524" y="961890"/>
                </a:lnTo>
                <a:cubicBezTo>
                  <a:pt x="497693" y="967585"/>
                  <a:pt x="483702" y="967585"/>
                  <a:pt x="471871" y="961890"/>
                </a:cubicBezTo>
                <a:lnTo>
                  <a:pt x="195606" y="828760"/>
                </a:lnTo>
                <a:lnTo>
                  <a:pt x="195606" y="828847"/>
                </a:lnTo>
                <a:close/>
                <a:moveTo>
                  <a:pt x="755995" y="1116935"/>
                </a:moveTo>
                <a:cubicBezTo>
                  <a:pt x="753146" y="1129661"/>
                  <a:pt x="744510" y="1140403"/>
                  <a:pt x="733024" y="1146098"/>
                </a:cubicBezTo>
                <a:lnTo>
                  <a:pt x="456413" y="1278968"/>
                </a:lnTo>
                <a:lnTo>
                  <a:pt x="391815" y="1145278"/>
                </a:lnTo>
                <a:lnTo>
                  <a:pt x="793994" y="951839"/>
                </a:lnTo>
                <a:lnTo>
                  <a:pt x="755953" y="1116892"/>
                </a:lnTo>
                <a:lnTo>
                  <a:pt x="755953" y="1116978"/>
                </a:lnTo>
                <a:close/>
                <a:moveTo>
                  <a:pt x="1039775" y="1057100"/>
                </a:moveTo>
                <a:lnTo>
                  <a:pt x="971248" y="1356016"/>
                </a:lnTo>
                <a:lnTo>
                  <a:pt x="826292" y="1323057"/>
                </a:lnTo>
                <a:lnTo>
                  <a:pt x="925693" y="888423"/>
                </a:lnTo>
                <a:lnTo>
                  <a:pt x="1031182" y="1020776"/>
                </a:lnTo>
                <a:cubicBezTo>
                  <a:pt x="1039429" y="1031000"/>
                  <a:pt x="1042667" y="1044417"/>
                  <a:pt x="1039429" y="1057100"/>
                </a:cubicBezTo>
                <a:lnTo>
                  <a:pt x="1039775" y="1057100"/>
                </a:lnTo>
                <a:close/>
                <a:moveTo>
                  <a:pt x="1236373" y="1094545"/>
                </a:moveTo>
                <a:lnTo>
                  <a:pt x="958337" y="745932"/>
                </a:lnTo>
                <a:lnTo>
                  <a:pt x="1127689" y="745932"/>
                </a:lnTo>
                <a:cubicBezTo>
                  <a:pt x="1140945" y="745932"/>
                  <a:pt x="1153165" y="751842"/>
                  <a:pt x="1161412" y="762066"/>
                </a:cubicBezTo>
                <a:lnTo>
                  <a:pt x="1352657" y="1001924"/>
                </a:lnTo>
                <a:lnTo>
                  <a:pt x="1236416" y="1094588"/>
                </a:lnTo>
                <a:lnTo>
                  <a:pt x="1236416" y="1094588"/>
                </a:lnTo>
                <a:close/>
              </a:path>
            </a:pathLst>
          </a:custGeom>
          <a:solidFill>
            <a:schemeClr val="tx2"/>
          </a:solidFill>
          <a:ln w="0" cap="flat">
            <a:noFill/>
            <a:prstDash val="solid"/>
            <a:miter/>
          </a:ln>
        </p:spPr>
        <p:txBody>
          <a:bodyPr rtlCol="0" anchor="ctr"/>
          <a:lstStyle/>
          <a:p>
            <a:endParaRPr lang="en-US" sz="1577" b="1" i="0">
              <a:latin typeface="Arial" panose="020B0604020202020204" pitchFamily="34" charset="0"/>
            </a:endParaRPr>
          </a:p>
        </p:txBody>
      </p:sp>
      <p:grpSp>
        <p:nvGrpSpPr>
          <p:cNvPr id="24" name="Group 23">
            <a:extLst>
              <a:ext uri="{FF2B5EF4-FFF2-40B4-BE49-F238E27FC236}">
                <a16:creationId xmlns:a16="http://schemas.microsoft.com/office/drawing/2014/main" id="{F6E18B69-85D3-C0EA-9D47-8AC6705620E9}"/>
              </a:ext>
            </a:extLst>
          </p:cNvPr>
          <p:cNvGrpSpPr>
            <a:grpSpLocks noChangeAspect="1"/>
          </p:cNvGrpSpPr>
          <p:nvPr userDrawn="1"/>
        </p:nvGrpSpPr>
        <p:grpSpPr>
          <a:xfrm>
            <a:off x="333772" y="6790330"/>
            <a:ext cx="1554799" cy="269699"/>
            <a:chOff x="1849154" y="-979852"/>
            <a:chExt cx="5061948" cy="696796"/>
          </a:xfrm>
          <a:solidFill>
            <a:schemeClr val="tx2"/>
          </a:solidFill>
        </p:grpSpPr>
        <p:sp>
          <p:nvSpPr>
            <p:cNvPr id="25" name="Freeform 24">
              <a:extLst>
                <a:ext uri="{FF2B5EF4-FFF2-40B4-BE49-F238E27FC236}">
                  <a16:creationId xmlns:a16="http://schemas.microsoft.com/office/drawing/2014/main" id="{FAE4F256-8802-52BA-A7D7-871EBDAFBC9B}"/>
                </a:ext>
              </a:extLst>
            </p:cNvPr>
            <p:cNvSpPr/>
            <p:nvPr/>
          </p:nvSpPr>
          <p:spPr>
            <a:xfrm>
              <a:off x="6405335" y="-966392"/>
              <a:ext cx="505767" cy="669833"/>
            </a:xfrm>
            <a:custGeom>
              <a:avLst/>
              <a:gdLst>
                <a:gd name="connsiteX0" fmla="*/ 240426 w 505767"/>
                <a:gd name="connsiteY0" fmla="*/ 0 h 669833"/>
                <a:gd name="connsiteX1" fmla="*/ 505767 w 505767"/>
                <a:gd name="connsiteY1" fmla="*/ 230626 h 669833"/>
                <a:gd name="connsiteX2" fmla="*/ 240426 w 505767"/>
                <a:gd name="connsiteY2" fmla="*/ 461252 h 669833"/>
                <a:gd name="connsiteX3" fmla="*/ 180060 w 505767"/>
                <a:gd name="connsiteY3" fmla="*/ 461252 h 669833"/>
                <a:gd name="connsiteX4" fmla="*/ 180060 w 505767"/>
                <a:gd name="connsiteY4" fmla="*/ 669833 h 669833"/>
                <a:gd name="connsiteX5" fmla="*/ 0 w 505767"/>
                <a:gd name="connsiteY5" fmla="*/ 669833 h 669833"/>
                <a:gd name="connsiteX6" fmla="*/ 0 w 505767"/>
                <a:gd name="connsiteY6" fmla="*/ 0 h 669833"/>
                <a:gd name="connsiteX7" fmla="*/ 240426 w 505767"/>
                <a:gd name="connsiteY7" fmla="*/ 0 h 669833"/>
                <a:gd name="connsiteX8" fmla="*/ 180060 w 505767"/>
                <a:gd name="connsiteY8" fmla="*/ 159790 h 669833"/>
                <a:gd name="connsiteX9" fmla="*/ 180060 w 505767"/>
                <a:gd name="connsiteY9" fmla="*/ 303317 h 669833"/>
                <a:gd name="connsiteX10" fmla="*/ 244226 w 505767"/>
                <a:gd name="connsiteY10" fmla="*/ 303317 h 669833"/>
                <a:gd name="connsiteX11" fmla="*/ 324670 w 505767"/>
                <a:gd name="connsiteY11" fmla="*/ 231532 h 669833"/>
                <a:gd name="connsiteX12" fmla="*/ 244226 w 505767"/>
                <a:gd name="connsiteY12" fmla="*/ 159790 h 669833"/>
                <a:gd name="connsiteX13" fmla="*/ 180060 w 505767"/>
                <a:gd name="connsiteY13" fmla="*/ 15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767" h="669833">
                  <a:moveTo>
                    <a:pt x="240426" y="0"/>
                  </a:moveTo>
                  <a:cubicBezTo>
                    <a:pt x="397515" y="0"/>
                    <a:pt x="505767" y="84209"/>
                    <a:pt x="505767" y="230626"/>
                  </a:cubicBezTo>
                  <a:cubicBezTo>
                    <a:pt x="505767" y="377043"/>
                    <a:pt x="397515" y="461252"/>
                    <a:pt x="240426" y="461252"/>
                  </a:cubicBezTo>
                  <a:lnTo>
                    <a:pt x="180060" y="461252"/>
                  </a:lnTo>
                  <a:lnTo>
                    <a:pt x="180060" y="669833"/>
                  </a:lnTo>
                  <a:lnTo>
                    <a:pt x="0" y="669833"/>
                  </a:lnTo>
                  <a:lnTo>
                    <a:pt x="0" y="0"/>
                  </a:lnTo>
                  <a:lnTo>
                    <a:pt x="240426" y="0"/>
                  </a:lnTo>
                  <a:close/>
                  <a:moveTo>
                    <a:pt x="180060" y="159790"/>
                  </a:moveTo>
                  <a:lnTo>
                    <a:pt x="180060" y="303317"/>
                  </a:lnTo>
                  <a:lnTo>
                    <a:pt x="244226" y="303317"/>
                  </a:lnTo>
                  <a:cubicBezTo>
                    <a:pt x="291162" y="303317"/>
                    <a:pt x="324670" y="276527"/>
                    <a:pt x="324670" y="231532"/>
                  </a:cubicBezTo>
                  <a:cubicBezTo>
                    <a:pt x="324670" y="186537"/>
                    <a:pt x="291162" y="159790"/>
                    <a:pt x="244226" y="159790"/>
                  </a:cubicBezTo>
                  <a:lnTo>
                    <a:pt x="180060" y="15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6" name="Freeform 25">
              <a:extLst>
                <a:ext uri="{FF2B5EF4-FFF2-40B4-BE49-F238E27FC236}">
                  <a16:creationId xmlns:a16="http://schemas.microsoft.com/office/drawing/2014/main" id="{B28705B8-4A1F-004A-BE87-AC868DB2330B}"/>
                </a:ext>
              </a:extLst>
            </p:cNvPr>
            <p:cNvSpPr/>
            <p:nvPr/>
          </p:nvSpPr>
          <p:spPr>
            <a:xfrm>
              <a:off x="5515006" y="-966392"/>
              <a:ext cx="794943" cy="669833"/>
            </a:xfrm>
            <a:custGeom>
              <a:avLst/>
              <a:gdLst>
                <a:gd name="connsiteX0" fmla="*/ 580383 w 794943"/>
                <a:gd name="connsiteY0" fmla="*/ 0 h 669833"/>
                <a:gd name="connsiteX1" fmla="*/ 794944 w 794943"/>
                <a:gd name="connsiteY1" fmla="*/ 0 h 669833"/>
                <a:gd name="connsiteX2" fmla="*/ 794944 w 794943"/>
                <a:gd name="connsiteY2" fmla="*/ 669833 h 669833"/>
                <a:gd name="connsiteX3" fmla="*/ 619676 w 794943"/>
                <a:gd name="connsiteY3" fmla="*/ 669833 h 669833"/>
                <a:gd name="connsiteX4" fmla="*/ 619676 w 794943"/>
                <a:gd name="connsiteY4" fmla="*/ 293783 h 669833"/>
                <a:gd name="connsiteX5" fmla="*/ 454945 w 794943"/>
                <a:gd name="connsiteY5" fmla="*/ 669833 h 669833"/>
                <a:gd name="connsiteX6" fmla="*/ 339049 w 794943"/>
                <a:gd name="connsiteY6" fmla="*/ 669833 h 669833"/>
                <a:gd name="connsiteX7" fmla="*/ 175268 w 794943"/>
                <a:gd name="connsiteY7" fmla="*/ 295724 h 669833"/>
                <a:gd name="connsiteX8" fmla="*/ 175268 w 794943"/>
                <a:gd name="connsiteY8" fmla="*/ 669833 h 669833"/>
                <a:gd name="connsiteX9" fmla="*/ 0 w 794943"/>
                <a:gd name="connsiteY9" fmla="*/ 669833 h 669833"/>
                <a:gd name="connsiteX10" fmla="*/ 0 w 794943"/>
                <a:gd name="connsiteY10" fmla="*/ 0 h 669833"/>
                <a:gd name="connsiteX11" fmla="*/ 221255 w 794943"/>
                <a:gd name="connsiteY11" fmla="*/ 0 h 669833"/>
                <a:gd name="connsiteX12" fmla="*/ 401315 w 794943"/>
                <a:gd name="connsiteY12" fmla="*/ 414359 h 669833"/>
                <a:gd name="connsiteX13" fmla="*/ 580426 w 794943"/>
                <a:gd name="connsiteY13" fmla="*/ 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943" h="669833">
                  <a:moveTo>
                    <a:pt x="580383" y="0"/>
                  </a:moveTo>
                  <a:lnTo>
                    <a:pt x="794944" y="0"/>
                  </a:lnTo>
                  <a:lnTo>
                    <a:pt x="794944" y="669833"/>
                  </a:lnTo>
                  <a:lnTo>
                    <a:pt x="619676" y="669833"/>
                  </a:lnTo>
                  <a:lnTo>
                    <a:pt x="619676" y="293783"/>
                  </a:lnTo>
                  <a:lnTo>
                    <a:pt x="454945" y="669833"/>
                  </a:lnTo>
                  <a:lnTo>
                    <a:pt x="339049" y="669833"/>
                  </a:lnTo>
                  <a:lnTo>
                    <a:pt x="175268" y="295724"/>
                  </a:lnTo>
                  <a:lnTo>
                    <a:pt x="175268" y="669833"/>
                  </a:lnTo>
                  <a:lnTo>
                    <a:pt x="0" y="669833"/>
                  </a:lnTo>
                  <a:lnTo>
                    <a:pt x="0" y="0"/>
                  </a:lnTo>
                  <a:lnTo>
                    <a:pt x="221255" y="0"/>
                  </a:lnTo>
                  <a:lnTo>
                    <a:pt x="401315" y="414359"/>
                  </a:lnTo>
                  <a:lnTo>
                    <a:pt x="580426" y="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7" name="Freeform 26">
              <a:extLst>
                <a:ext uri="{FF2B5EF4-FFF2-40B4-BE49-F238E27FC236}">
                  <a16:creationId xmlns:a16="http://schemas.microsoft.com/office/drawing/2014/main" id="{C1104144-5034-E35C-3F83-BD4155E755FA}"/>
                </a:ext>
              </a:extLst>
            </p:cNvPr>
            <p:cNvSpPr/>
            <p:nvPr/>
          </p:nvSpPr>
          <p:spPr>
            <a:xfrm>
              <a:off x="4771403" y="-966392"/>
              <a:ext cx="695370" cy="669833"/>
            </a:xfrm>
            <a:custGeom>
              <a:avLst/>
              <a:gdLst>
                <a:gd name="connsiteX0" fmla="*/ 265298 w 695370"/>
                <a:gd name="connsiteY0" fmla="*/ 0 h 669833"/>
                <a:gd name="connsiteX1" fmla="*/ 430073 w 695370"/>
                <a:gd name="connsiteY1" fmla="*/ 0 h 669833"/>
                <a:gd name="connsiteX2" fmla="*/ 695371 w 695370"/>
                <a:gd name="connsiteY2" fmla="*/ 669833 h 669833"/>
                <a:gd name="connsiteX3" fmla="*/ 507624 w 695370"/>
                <a:gd name="connsiteY3" fmla="*/ 669833 h 669833"/>
                <a:gd name="connsiteX4" fmla="*/ 464531 w 695370"/>
                <a:gd name="connsiteY4" fmla="*/ 555987 h 669833"/>
                <a:gd name="connsiteX5" fmla="*/ 226047 w 695370"/>
                <a:gd name="connsiteY5" fmla="*/ 555987 h 669833"/>
                <a:gd name="connsiteX6" fmla="*/ 183903 w 695370"/>
                <a:gd name="connsiteY6" fmla="*/ 669833 h 669833"/>
                <a:gd name="connsiteX7" fmla="*/ 0 w 695370"/>
                <a:gd name="connsiteY7" fmla="*/ 669833 h 669833"/>
                <a:gd name="connsiteX8" fmla="*/ 265341 w 695370"/>
                <a:gd name="connsiteY8" fmla="*/ 0 h 669833"/>
                <a:gd name="connsiteX9" fmla="*/ 345742 w 695370"/>
                <a:gd name="connsiteY9" fmla="*/ 221998 h 669833"/>
                <a:gd name="connsiteX10" fmla="*/ 278684 w 695370"/>
                <a:gd name="connsiteY10" fmla="*/ 404782 h 669833"/>
                <a:gd name="connsiteX11" fmla="*/ 412801 w 695370"/>
                <a:gd name="connsiteY11" fmla="*/ 404782 h 669833"/>
                <a:gd name="connsiteX12" fmla="*/ 345742 w 695370"/>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70" h="669833">
                  <a:moveTo>
                    <a:pt x="265298" y="0"/>
                  </a:moveTo>
                  <a:lnTo>
                    <a:pt x="430073" y="0"/>
                  </a:lnTo>
                  <a:lnTo>
                    <a:pt x="695371" y="669833"/>
                  </a:lnTo>
                  <a:lnTo>
                    <a:pt x="507624" y="669833"/>
                  </a:lnTo>
                  <a:lnTo>
                    <a:pt x="464531" y="555987"/>
                  </a:lnTo>
                  <a:lnTo>
                    <a:pt x="226047" y="555987"/>
                  </a:lnTo>
                  <a:lnTo>
                    <a:pt x="183903" y="669833"/>
                  </a:lnTo>
                  <a:lnTo>
                    <a:pt x="0" y="669833"/>
                  </a:lnTo>
                  <a:lnTo>
                    <a:pt x="265341" y="0"/>
                  </a:lnTo>
                  <a:close/>
                  <a:moveTo>
                    <a:pt x="345742" y="221998"/>
                  </a:moveTo>
                  <a:lnTo>
                    <a:pt x="278684" y="404782"/>
                  </a:lnTo>
                  <a:lnTo>
                    <a:pt x="412801" y="404782"/>
                  </a:lnTo>
                  <a:lnTo>
                    <a:pt x="345742"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8" name="Freeform 27">
              <a:extLst>
                <a:ext uri="{FF2B5EF4-FFF2-40B4-BE49-F238E27FC236}">
                  <a16:creationId xmlns:a16="http://schemas.microsoft.com/office/drawing/2014/main" id="{6DC40C7E-93D4-53AE-9910-E627BC06D500}"/>
                </a:ext>
              </a:extLst>
            </p:cNvPr>
            <p:cNvSpPr/>
            <p:nvPr/>
          </p:nvSpPr>
          <p:spPr>
            <a:xfrm>
              <a:off x="4234589" y="-979765"/>
              <a:ext cx="504817" cy="696709"/>
            </a:xfrm>
            <a:custGeom>
              <a:avLst/>
              <a:gdLst>
                <a:gd name="connsiteX0" fmla="*/ 0 w 504817"/>
                <a:gd name="connsiteY0" fmla="*/ 348311 h 696709"/>
                <a:gd name="connsiteX1" fmla="*/ 347685 w 504817"/>
                <a:gd name="connsiteY1" fmla="*/ 0 h 696709"/>
                <a:gd name="connsiteX2" fmla="*/ 503824 w 504817"/>
                <a:gd name="connsiteY2" fmla="*/ 41155 h 696709"/>
                <a:gd name="connsiteX3" fmla="*/ 503824 w 504817"/>
                <a:gd name="connsiteY3" fmla="*/ 228728 h 696709"/>
                <a:gd name="connsiteX4" fmla="*/ 358264 w 504817"/>
                <a:gd name="connsiteY4" fmla="*/ 177046 h 696709"/>
                <a:gd name="connsiteX5" fmla="*/ 185847 w 504817"/>
                <a:gd name="connsiteY5" fmla="*/ 348355 h 696709"/>
                <a:gd name="connsiteX6" fmla="*/ 358264 w 504817"/>
                <a:gd name="connsiteY6" fmla="*/ 519663 h 696709"/>
                <a:gd name="connsiteX7" fmla="*/ 504817 w 504817"/>
                <a:gd name="connsiteY7" fmla="*/ 469923 h 696709"/>
                <a:gd name="connsiteX8" fmla="*/ 504817 w 504817"/>
                <a:gd name="connsiteY8" fmla="*/ 656460 h 696709"/>
                <a:gd name="connsiteX9" fmla="*/ 346779 w 504817"/>
                <a:gd name="connsiteY9" fmla="*/ 696709 h 696709"/>
                <a:gd name="connsiteX10" fmla="*/ 43 w 504817"/>
                <a:gd name="connsiteY10" fmla="*/ 348398 h 69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17" h="696709">
                  <a:moveTo>
                    <a:pt x="0" y="348311"/>
                  </a:moveTo>
                  <a:cubicBezTo>
                    <a:pt x="0" y="153103"/>
                    <a:pt x="149446" y="0"/>
                    <a:pt x="347685" y="0"/>
                  </a:cubicBezTo>
                  <a:cubicBezTo>
                    <a:pt x="399415" y="0"/>
                    <a:pt x="453995" y="13417"/>
                    <a:pt x="503824" y="41155"/>
                  </a:cubicBezTo>
                  <a:lnTo>
                    <a:pt x="503824" y="228728"/>
                  </a:lnTo>
                  <a:cubicBezTo>
                    <a:pt x="461681" y="196200"/>
                    <a:pt x="416644" y="177046"/>
                    <a:pt x="358264" y="177046"/>
                  </a:cubicBezTo>
                  <a:cubicBezTo>
                    <a:pt x="253855" y="177046"/>
                    <a:pt x="185847" y="252670"/>
                    <a:pt x="185847" y="348355"/>
                  </a:cubicBezTo>
                  <a:cubicBezTo>
                    <a:pt x="185847" y="444039"/>
                    <a:pt x="253855" y="519663"/>
                    <a:pt x="358264" y="519663"/>
                  </a:cubicBezTo>
                  <a:cubicBezTo>
                    <a:pt x="415737" y="519663"/>
                    <a:pt x="458831" y="501501"/>
                    <a:pt x="504817" y="469923"/>
                  </a:cubicBezTo>
                  <a:lnTo>
                    <a:pt x="504817" y="656460"/>
                  </a:lnTo>
                  <a:cubicBezTo>
                    <a:pt x="447345" y="687089"/>
                    <a:pt x="391815" y="696709"/>
                    <a:pt x="346779" y="696709"/>
                  </a:cubicBezTo>
                  <a:cubicBezTo>
                    <a:pt x="145646" y="696709"/>
                    <a:pt x="43" y="549386"/>
                    <a:pt x="43" y="348398"/>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29" name="Freeform 28">
              <a:extLst>
                <a:ext uri="{FF2B5EF4-FFF2-40B4-BE49-F238E27FC236}">
                  <a16:creationId xmlns:a16="http://schemas.microsoft.com/office/drawing/2014/main" id="{80F401D7-B061-4D61-D685-9AE75B42A5C4}"/>
                </a:ext>
              </a:extLst>
            </p:cNvPr>
            <p:cNvSpPr/>
            <p:nvPr/>
          </p:nvSpPr>
          <p:spPr>
            <a:xfrm>
              <a:off x="3651055" y="-966392"/>
              <a:ext cx="409994" cy="669833"/>
            </a:xfrm>
            <a:custGeom>
              <a:avLst/>
              <a:gdLst>
                <a:gd name="connsiteX0" fmla="*/ 0 w 409994"/>
                <a:gd name="connsiteY0" fmla="*/ 669833 h 669833"/>
                <a:gd name="connsiteX1" fmla="*/ 0 w 409994"/>
                <a:gd name="connsiteY1" fmla="*/ 0 h 669833"/>
                <a:gd name="connsiteX2" fmla="*/ 408051 w 409994"/>
                <a:gd name="connsiteY2" fmla="*/ 0 h 669833"/>
                <a:gd name="connsiteX3" fmla="*/ 408051 w 409994"/>
                <a:gd name="connsiteY3" fmla="*/ 162681 h 669833"/>
                <a:gd name="connsiteX4" fmla="*/ 180104 w 409994"/>
                <a:gd name="connsiteY4" fmla="*/ 162681 h 669833"/>
                <a:gd name="connsiteX5" fmla="*/ 180104 w 409994"/>
                <a:gd name="connsiteY5" fmla="*/ 254525 h 669833"/>
                <a:gd name="connsiteX6" fmla="*/ 385079 w 409994"/>
                <a:gd name="connsiteY6" fmla="*/ 254525 h 669833"/>
                <a:gd name="connsiteX7" fmla="*/ 385079 w 409994"/>
                <a:gd name="connsiteY7" fmla="*/ 411468 h 669833"/>
                <a:gd name="connsiteX8" fmla="*/ 180104 w 409994"/>
                <a:gd name="connsiteY8" fmla="*/ 411468 h 669833"/>
                <a:gd name="connsiteX9" fmla="*/ 180104 w 409994"/>
                <a:gd name="connsiteY9" fmla="*/ 507153 h 669833"/>
                <a:gd name="connsiteX10" fmla="*/ 409994 w 409994"/>
                <a:gd name="connsiteY10" fmla="*/ 507153 h 669833"/>
                <a:gd name="connsiteX11" fmla="*/ 409994 w 409994"/>
                <a:gd name="connsiteY11" fmla="*/ 669790 h 669833"/>
                <a:gd name="connsiteX12" fmla="*/ 43 w 409994"/>
                <a:gd name="connsiteY12" fmla="*/ 669790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994" h="669833">
                  <a:moveTo>
                    <a:pt x="0" y="669833"/>
                  </a:moveTo>
                  <a:lnTo>
                    <a:pt x="0" y="0"/>
                  </a:lnTo>
                  <a:lnTo>
                    <a:pt x="408051" y="0"/>
                  </a:lnTo>
                  <a:lnTo>
                    <a:pt x="408051" y="162681"/>
                  </a:lnTo>
                  <a:lnTo>
                    <a:pt x="180104" y="162681"/>
                  </a:lnTo>
                  <a:lnTo>
                    <a:pt x="180104" y="254525"/>
                  </a:lnTo>
                  <a:lnTo>
                    <a:pt x="385079" y="254525"/>
                  </a:lnTo>
                  <a:lnTo>
                    <a:pt x="385079" y="411468"/>
                  </a:lnTo>
                  <a:lnTo>
                    <a:pt x="180104" y="411468"/>
                  </a:lnTo>
                  <a:lnTo>
                    <a:pt x="180104" y="507153"/>
                  </a:lnTo>
                  <a:lnTo>
                    <a:pt x="409994" y="507153"/>
                  </a:lnTo>
                  <a:lnTo>
                    <a:pt x="409994" y="669790"/>
                  </a:lnTo>
                  <a:lnTo>
                    <a:pt x="43" y="669790"/>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0" name="Freeform 29">
              <a:extLst>
                <a:ext uri="{FF2B5EF4-FFF2-40B4-BE49-F238E27FC236}">
                  <a16:creationId xmlns:a16="http://schemas.microsoft.com/office/drawing/2014/main" id="{88858C8B-EFC9-EE92-56B6-054604546CD7}"/>
                </a:ext>
              </a:extLst>
            </p:cNvPr>
            <p:cNvSpPr/>
            <p:nvPr/>
          </p:nvSpPr>
          <p:spPr>
            <a:xfrm>
              <a:off x="3070673" y="-979852"/>
              <a:ext cx="513410" cy="696579"/>
            </a:xfrm>
            <a:custGeom>
              <a:avLst/>
              <a:gdLst>
                <a:gd name="connsiteX0" fmla="*/ 0 w 513410"/>
                <a:gd name="connsiteY0" fmla="*/ 536919 h 696579"/>
                <a:gd name="connsiteX1" fmla="*/ 150396 w 513410"/>
                <a:gd name="connsiteY1" fmla="*/ 447921 h 696579"/>
                <a:gd name="connsiteX2" fmla="*/ 265341 w 513410"/>
                <a:gd name="connsiteY2" fmla="*/ 528291 h 696579"/>
                <a:gd name="connsiteX3" fmla="*/ 326657 w 513410"/>
                <a:gd name="connsiteY3" fmla="*/ 487136 h 696579"/>
                <a:gd name="connsiteX4" fmla="*/ 275877 w 513410"/>
                <a:gd name="connsiteY4" fmla="*/ 441192 h 696579"/>
                <a:gd name="connsiteX5" fmla="*/ 194440 w 513410"/>
                <a:gd name="connsiteY5" fmla="*/ 412460 h 696579"/>
                <a:gd name="connsiteX6" fmla="*/ 29708 w 513410"/>
                <a:gd name="connsiteY6" fmla="*/ 214362 h 696579"/>
                <a:gd name="connsiteX7" fmla="*/ 263398 w 513410"/>
                <a:gd name="connsiteY7" fmla="*/ 0 h 696579"/>
                <a:gd name="connsiteX8" fmla="*/ 507667 w 513410"/>
                <a:gd name="connsiteY8" fmla="*/ 141628 h 696579"/>
                <a:gd name="connsiteX9" fmla="*/ 361114 w 513410"/>
                <a:gd name="connsiteY9" fmla="*/ 232524 h 696579"/>
                <a:gd name="connsiteX10" fmla="*/ 268191 w 513410"/>
                <a:gd name="connsiteY10" fmla="*/ 165528 h 696579"/>
                <a:gd name="connsiteX11" fmla="*/ 214561 w 513410"/>
                <a:gd name="connsiteY11" fmla="*/ 204742 h 696579"/>
                <a:gd name="connsiteX12" fmla="*/ 258648 w 513410"/>
                <a:gd name="connsiteY12" fmla="*/ 245897 h 696579"/>
                <a:gd name="connsiteX13" fmla="*/ 350578 w 513410"/>
                <a:gd name="connsiteY13" fmla="*/ 280366 h 696579"/>
                <a:gd name="connsiteX14" fmla="*/ 513410 w 513410"/>
                <a:gd name="connsiteY14" fmla="*/ 476523 h 696579"/>
                <a:gd name="connsiteX15" fmla="*/ 263398 w 513410"/>
                <a:gd name="connsiteY15" fmla="*/ 696580 h 696579"/>
                <a:gd name="connsiteX16" fmla="*/ 0 w 513410"/>
                <a:gd name="connsiteY16" fmla="*/ 536790 h 6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410" h="696579">
                  <a:moveTo>
                    <a:pt x="0" y="536919"/>
                  </a:moveTo>
                  <a:lnTo>
                    <a:pt x="150396" y="447921"/>
                  </a:lnTo>
                  <a:cubicBezTo>
                    <a:pt x="171468" y="497662"/>
                    <a:pt x="218404" y="528291"/>
                    <a:pt x="265341" y="528291"/>
                  </a:cubicBezTo>
                  <a:cubicBezTo>
                    <a:pt x="298849" y="528291"/>
                    <a:pt x="326657" y="514918"/>
                    <a:pt x="326657" y="487136"/>
                  </a:cubicBezTo>
                  <a:cubicBezTo>
                    <a:pt x="326657" y="467982"/>
                    <a:pt x="312278" y="453659"/>
                    <a:pt x="275877" y="441192"/>
                  </a:cubicBezTo>
                  <a:lnTo>
                    <a:pt x="194440" y="412460"/>
                  </a:lnTo>
                  <a:cubicBezTo>
                    <a:pt x="97716" y="378035"/>
                    <a:pt x="29708" y="317725"/>
                    <a:pt x="29708" y="214362"/>
                  </a:cubicBezTo>
                  <a:cubicBezTo>
                    <a:pt x="29708" y="87099"/>
                    <a:pt x="127424" y="0"/>
                    <a:pt x="263398" y="0"/>
                  </a:cubicBezTo>
                  <a:cubicBezTo>
                    <a:pt x="365907" y="0"/>
                    <a:pt x="460731" y="53580"/>
                    <a:pt x="507667" y="141628"/>
                  </a:cubicBezTo>
                  <a:lnTo>
                    <a:pt x="361114" y="232524"/>
                  </a:lnTo>
                  <a:cubicBezTo>
                    <a:pt x="341986" y="194259"/>
                    <a:pt x="309428" y="165528"/>
                    <a:pt x="268191" y="165528"/>
                  </a:cubicBezTo>
                  <a:cubicBezTo>
                    <a:pt x="234683" y="165528"/>
                    <a:pt x="214561" y="180842"/>
                    <a:pt x="214561" y="204742"/>
                  </a:cubicBezTo>
                  <a:cubicBezTo>
                    <a:pt x="214561" y="225794"/>
                    <a:pt x="232740" y="236320"/>
                    <a:pt x="258648" y="245897"/>
                  </a:cubicBezTo>
                  <a:lnTo>
                    <a:pt x="350578" y="280366"/>
                  </a:lnTo>
                  <a:cubicBezTo>
                    <a:pt x="460731" y="321522"/>
                    <a:pt x="513410" y="384678"/>
                    <a:pt x="513410" y="476523"/>
                  </a:cubicBezTo>
                  <a:cubicBezTo>
                    <a:pt x="513410" y="617202"/>
                    <a:pt x="391772" y="696580"/>
                    <a:pt x="263398" y="696580"/>
                  </a:cubicBezTo>
                  <a:cubicBezTo>
                    <a:pt x="154196" y="696580"/>
                    <a:pt x="48837" y="641102"/>
                    <a:pt x="0" y="536790"/>
                  </a:cubicBez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1" name="Freeform 30">
              <a:extLst>
                <a:ext uri="{FF2B5EF4-FFF2-40B4-BE49-F238E27FC236}">
                  <a16:creationId xmlns:a16="http://schemas.microsoft.com/office/drawing/2014/main" id="{BB400A2D-B729-ABA5-DA14-910859614052}"/>
                </a:ext>
              </a:extLst>
            </p:cNvPr>
            <p:cNvSpPr/>
            <p:nvPr/>
          </p:nvSpPr>
          <p:spPr>
            <a:xfrm>
              <a:off x="2374740" y="-966392"/>
              <a:ext cx="695413" cy="669833"/>
            </a:xfrm>
            <a:custGeom>
              <a:avLst/>
              <a:gdLst>
                <a:gd name="connsiteX0" fmla="*/ 265341 w 695413"/>
                <a:gd name="connsiteY0" fmla="*/ 0 h 669833"/>
                <a:gd name="connsiteX1" fmla="*/ 430073 w 695413"/>
                <a:gd name="connsiteY1" fmla="*/ 0 h 669833"/>
                <a:gd name="connsiteX2" fmla="*/ 695414 w 695413"/>
                <a:gd name="connsiteY2" fmla="*/ 669833 h 669833"/>
                <a:gd name="connsiteX3" fmla="*/ 507667 w 695413"/>
                <a:gd name="connsiteY3" fmla="*/ 669833 h 669833"/>
                <a:gd name="connsiteX4" fmla="*/ 464574 w 695413"/>
                <a:gd name="connsiteY4" fmla="*/ 555987 h 669833"/>
                <a:gd name="connsiteX5" fmla="*/ 226047 w 695413"/>
                <a:gd name="connsiteY5" fmla="*/ 555987 h 669833"/>
                <a:gd name="connsiteX6" fmla="*/ 183904 w 695413"/>
                <a:gd name="connsiteY6" fmla="*/ 669833 h 669833"/>
                <a:gd name="connsiteX7" fmla="*/ 0 w 695413"/>
                <a:gd name="connsiteY7" fmla="*/ 669833 h 669833"/>
                <a:gd name="connsiteX8" fmla="*/ 265341 w 695413"/>
                <a:gd name="connsiteY8" fmla="*/ 0 h 669833"/>
                <a:gd name="connsiteX9" fmla="*/ 345829 w 695413"/>
                <a:gd name="connsiteY9" fmla="*/ 221998 h 669833"/>
                <a:gd name="connsiteX10" fmla="*/ 278770 w 695413"/>
                <a:gd name="connsiteY10" fmla="*/ 404782 h 669833"/>
                <a:gd name="connsiteX11" fmla="*/ 412887 w 695413"/>
                <a:gd name="connsiteY11" fmla="*/ 404782 h 669833"/>
                <a:gd name="connsiteX12" fmla="*/ 345829 w 695413"/>
                <a:gd name="connsiteY12" fmla="*/ 221998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413" h="669833">
                  <a:moveTo>
                    <a:pt x="265341" y="0"/>
                  </a:moveTo>
                  <a:lnTo>
                    <a:pt x="430073" y="0"/>
                  </a:lnTo>
                  <a:lnTo>
                    <a:pt x="695414" y="669833"/>
                  </a:lnTo>
                  <a:lnTo>
                    <a:pt x="507667" y="669833"/>
                  </a:lnTo>
                  <a:lnTo>
                    <a:pt x="464574" y="555987"/>
                  </a:lnTo>
                  <a:lnTo>
                    <a:pt x="226047" y="555987"/>
                  </a:lnTo>
                  <a:lnTo>
                    <a:pt x="183904" y="669833"/>
                  </a:lnTo>
                  <a:lnTo>
                    <a:pt x="0" y="669833"/>
                  </a:lnTo>
                  <a:lnTo>
                    <a:pt x="265341" y="0"/>
                  </a:lnTo>
                  <a:close/>
                  <a:moveTo>
                    <a:pt x="345829" y="221998"/>
                  </a:moveTo>
                  <a:lnTo>
                    <a:pt x="278770" y="404782"/>
                  </a:lnTo>
                  <a:lnTo>
                    <a:pt x="412887" y="404782"/>
                  </a:lnTo>
                  <a:lnTo>
                    <a:pt x="345829" y="221998"/>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sp>
          <p:nvSpPr>
            <p:cNvPr id="32" name="Freeform 31">
              <a:extLst>
                <a:ext uri="{FF2B5EF4-FFF2-40B4-BE49-F238E27FC236}">
                  <a16:creationId xmlns:a16="http://schemas.microsoft.com/office/drawing/2014/main" id="{3E71CF95-9589-E6B3-1269-A36BE2978FB7}"/>
                </a:ext>
              </a:extLst>
            </p:cNvPr>
            <p:cNvSpPr/>
            <p:nvPr/>
          </p:nvSpPr>
          <p:spPr>
            <a:xfrm>
              <a:off x="1849154" y="-966391"/>
              <a:ext cx="522996" cy="669833"/>
            </a:xfrm>
            <a:custGeom>
              <a:avLst/>
              <a:gdLst>
                <a:gd name="connsiteX0" fmla="*/ 0 w 522996"/>
                <a:gd name="connsiteY0" fmla="*/ 669833 h 669833"/>
                <a:gd name="connsiteX1" fmla="*/ 0 w 522996"/>
                <a:gd name="connsiteY1" fmla="*/ 0 h 669833"/>
                <a:gd name="connsiteX2" fmla="*/ 267241 w 522996"/>
                <a:gd name="connsiteY2" fmla="*/ 0 h 669833"/>
                <a:gd name="connsiteX3" fmla="*/ 481802 w 522996"/>
                <a:gd name="connsiteY3" fmla="*/ 182784 h 669833"/>
                <a:gd name="connsiteX4" fmla="*/ 406151 w 522996"/>
                <a:gd name="connsiteY4" fmla="*/ 310995 h 669833"/>
                <a:gd name="connsiteX5" fmla="*/ 522996 w 522996"/>
                <a:gd name="connsiteY5" fmla="*/ 470829 h 669833"/>
                <a:gd name="connsiteX6" fmla="*/ 277777 w 522996"/>
                <a:gd name="connsiteY6" fmla="*/ 669833 h 669833"/>
                <a:gd name="connsiteX7" fmla="*/ 0 w 522996"/>
                <a:gd name="connsiteY7" fmla="*/ 669833 h 669833"/>
                <a:gd name="connsiteX8" fmla="*/ 174318 w 522996"/>
                <a:gd name="connsiteY8" fmla="*/ 521518 h 669833"/>
                <a:gd name="connsiteX9" fmla="*/ 266248 w 522996"/>
                <a:gd name="connsiteY9" fmla="*/ 521518 h 669833"/>
                <a:gd name="connsiteX10" fmla="*/ 340949 w 522996"/>
                <a:gd name="connsiteY10" fmla="*/ 459310 h 669833"/>
                <a:gd name="connsiteX11" fmla="*/ 266248 w 522996"/>
                <a:gd name="connsiteY11" fmla="*/ 397103 h 669833"/>
                <a:gd name="connsiteX12" fmla="*/ 174318 w 522996"/>
                <a:gd name="connsiteY12" fmla="*/ 397103 h 669833"/>
                <a:gd name="connsiteX13" fmla="*/ 174318 w 522996"/>
                <a:gd name="connsiteY13" fmla="*/ 521518 h 669833"/>
                <a:gd name="connsiteX14" fmla="*/ 174318 w 522996"/>
                <a:gd name="connsiteY14" fmla="*/ 255518 h 669833"/>
                <a:gd name="connsiteX15" fmla="*/ 246169 w 522996"/>
                <a:gd name="connsiteY15" fmla="*/ 255518 h 669833"/>
                <a:gd name="connsiteX16" fmla="*/ 307485 w 522996"/>
                <a:gd name="connsiteY16" fmla="*/ 200989 h 669833"/>
                <a:gd name="connsiteX17" fmla="*/ 246169 w 522996"/>
                <a:gd name="connsiteY17" fmla="*/ 146460 h 669833"/>
                <a:gd name="connsiteX18" fmla="*/ 174318 w 522996"/>
                <a:gd name="connsiteY18" fmla="*/ 146460 h 669833"/>
                <a:gd name="connsiteX19" fmla="*/ 174318 w 522996"/>
                <a:gd name="connsiteY19" fmla="*/ 255561 h 6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996" h="669833">
                  <a:moveTo>
                    <a:pt x="0" y="669833"/>
                  </a:moveTo>
                  <a:lnTo>
                    <a:pt x="0" y="0"/>
                  </a:lnTo>
                  <a:lnTo>
                    <a:pt x="267241" y="0"/>
                  </a:lnTo>
                  <a:cubicBezTo>
                    <a:pt x="390822" y="0"/>
                    <a:pt x="481802" y="66996"/>
                    <a:pt x="481802" y="182784"/>
                  </a:cubicBezTo>
                  <a:cubicBezTo>
                    <a:pt x="481802" y="240203"/>
                    <a:pt x="451145" y="286147"/>
                    <a:pt x="406151" y="310995"/>
                  </a:cubicBezTo>
                  <a:cubicBezTo>
                    <a:pt x="481802" y="337785"/>
                    <a:pt x="522996" y="394256"/>
                    <a:pt x="522996" y="470829"/>
                  </a:cubicBezTo>
                  <a:cubicBezTo>
                    <a:pt x="522996" y="594252"/>
                    <a:pt x="430073" y="669833"/>
                    <a:pt x="277777" y="669833"/>
                  </a:cubicBezTo>
                  <a:lnTo>
                    <a:pt x="0" y="669833"/>
                  </a:lnTo>
                  <a:close/>
                  <a:moveTo>
                    <a:pt x="174318" y="521518"/>
                  </a:moveTo>
                  <a:lnTo>
                    <a:pt x="266248" y="521518"/>
                  </a:lnTo>
                  <a:cubicBezTo>
                    <a:pt x="310291" y="521518"/>
                    <a:pt x="340949" y="501415"/>
                    <a:pt x="340949" y="459310"/>
                  </a:cubicBezTo>
                  <a:cubicBezTo>
                    <a:pt x="340949" y="417206"/>
                    <a:pt x="310291" y="397103"/>
                    <a:pt x="266248" y="397103"/>
                  </a:cubicBezTo>
                  <a:lnTo>
                    <a:pt x="174318" y="397103"/>
                  </a:lnTo>
                  <a:lnTo>
                    <a:pt x="174318" y="521518"/>
                  </a:lnTo>
                  <a:close/>
                  <a:moveTo>
                    <a:pt x="174318" y="255518"/>
                  </a:moveTo>
                  <a:lnTo>
                    <a:pt x="246169" y="255518"/>
                  </a:lnTo>
                  <a:cubicBezTo>
                    <a:pt x="280670" y="255518"/>
                    <a:pt x="307485" y="238305"/>
                    <a:pt x="307485" y="200989"/>
                  </a:cubicBezTo>
                  <a:cubicBezTo>
                    <a:pt x="307485" y="163673"/>
                    <a:pt x="280670" y="146460"/>
                    <a:pt x="246169" y="146460"/>
                  </a:cubicBezTo>
                  <a:lnTo>
                    <a:pt x="174318" y="146460"/>
                  </a:lnTo>
                  <a:lnTo>
                    <a:pt x="174318" y="255561"/>
                  </a:lnTo>
                  <a:close/>
                </a:path>
              </a:pathLst>
            </a:custGeom>
            <a:grpFill/>
            <a:ln w="0" cap="flat">
              <a:noFill/>
              <a:prstDash val="solid"/>
              <a:miter/>
            </a:ln>
          </p:spPr>
          <p:txBody>
            <a:bodyPr rtlCol="0" anchor="ctr"/>
            <a:lstStyle/>
            <a:p>
              <a:endParaRPr lang="en-US" sz="1577" b="1" i="0">
                <a:latin typeface="Arial" panose="020B0604020202020204" pitchFamily="34" charset="0"/>
              </a:endParaRPr>
            </a:p>
          </p:txBody>
        </p:sp>
      </p:grpSp>
    </p:spTree>
    <p:extLst>
      <p:ext uri="{BB962C8B-B14F-4D97-AF65-F5344CB8AC3E}">
        <p14:creationId xmlns:p14="http://schemas.microsoft.com/office/powerpoint/2010/main" val="2734449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Lst>
  <p:hf sldNum="0" hdr="0" ftr="0"/>
  <p:txStyles>
    <p:titleStyle>
      <a:lvl1pPr algn="l" defTabSz="801014" rtl="0" eaLnBrk="1" latinLnBrk="0" hangingPunct="1">
        <a:lnSpc>
          <a:spcPct val="90000"/>
        </a:lnSpc>
        <a:spcBef>
          <a:spcPct val="0"/>
        </a:spcBef>
        <a:buNone/>
        <a:defRPr sz="3854" b="1" i="0" kern="1200">
          <a:solidFill>
            <a:schemeClr val="tx2"/>
          </a:solidFill>
          <a:latin typeface="Arial" panose="020B0604020202020204" pitchFamily="34" charset="0"/>
          <a:ea typeface="+mj-ea"/>
          <a:cs typeface="+mj-cs"/>
        </a:defRPr>
      </a:lvl1pPr>
    </p:titleStyle>
    <p:bodyStyle>
      <a:lvl1pPr marL="0" indent="0" algn="l" defTabSz="801014" rtl="0" eaLnBrk="1" latinLnBrk="0" hangingPunct="1">
        <a:lnSpc>
          <a:spcPct val="105000"/>
        </a:lnSpc>
        <a:spcBef>
          <a:spcPts val="526"/>
        </a:spcBef>
        <a:spcAft>
          <a:spcPts val="526"/>
        </a:spcAft>
        <a:buFont typeface="Arial" panose="020B0604020202020204" pitchFamily="34" charset="0"/>
        <a:buNone/>
        <a:defRPr sz="1226" b="1" i="0" kern="1200">
          <a:solidFill>
            <a:schemeClr val="tx1"/>
          </a:solidFill>
          <a:latin typeface="Arial" panose="020B0604020202020204" pitchFamily="34" charset="0"/>
          <a:ea typeface="+mn-ea"/>
          <a:cs typeface="+mn-cs"/>
        </a:defRPr>
      </a:lvl1pPr>
      <a:lvl2pPr marL="250317" indent="-250317" algn="l" defTabSz="801014" rtl="0" eaLnBrk="1" latinLnBrk="0" hangingPunct="1">
        <a:lnSpc>
          <a:spcPct val="105000"/>
        </a:lnSpc>
        <a:spcBef>
          <a:spcPts val="0"/>
        </a:spcBef>
        <a:spcAft>
          <a:spcPts val="526"/>
        </a:spcAft>
        <a:buFont typeface="Arial" panose="020B0604020202020204" pitchFamily="34" charset="0"/>
        <a:buChar char="•"/>
        <a:defRPr sz="1226" b="1" i="0" kern="1200">
          <a:solidFill>
            <a:schemeClr val="tx1"/>
          </a:solidFill>
          <a:latin typeface="Arial" panose="020B0604020202020204" pitchFamily="34" charset="0"/>
          <a:ea typeface="+mn-ea"/>
          <a:cs typeface="+mn-cs"/>
        </a:defRPr>
      </a:lvl2pPr>
      <a:lvl3pPr marL="468649" indent="-229458" algn="l" defTabSz="801014" rtl="0" eaLnBrk="1" latinLnBrk="0" hangingPunct="1">
        <a:lnSpc>
          <a:spcPct val="105000"/>
        </a:lnSpc>
        <a:spcBef>
          <a:spcPts val="0"/>
        </a:spcBef>
        <a:spcAft>
          <a:spcPts val="526"/>
        </a:spcAft>
        <a:buFont typeface="Arial" panose="020B0604020202020204" pitchFamily="34" charset="0"/>
        <a:buChar char="•"/>
        <a:tabLst/>
        <a:defRPr sz="1226" b="1" i="0" kern="1200">
          <a:solidFill>
            <a:schemeClr val="tx1"/>
          </a:solidFill>
          <a:latin typeface="Arial" panose="020B0604020202020204" pitchFamily="34" charset="0"/>
          <a:ea typeface="+mn-ea"/>
          <a:cs typeface="+mn-cs"/>
        </a:defRPr>
      </a:lvl3pPr>
      <a:lvl4pPr marL="468649" indent="-229458" algn="l" defTabSz="801014" rtl="0" eaLnBrk="1" latinLnBrk="0" hangingPunct="1">
        <a:lnSpc>
          <a:spcPct val="105000"/>
        </a:lnSpc>
        <a:spcBef>
          <a:spcPts val="0"/>
        </a:spcBef>
        <a:spcAft>
          <a:spcPts val="526"/>
        </a:spcAft>
        <a:buFont typeface="Arial" panose="020B0604020202020204" pitchFamily="34" charset="0"/>
        <a:buChar char="•"/>
        <a:tabLst/>
        <a:defRPr sz="1226" b="1" i="0" kern="1200">
          <a:solidFill>
            <a:schemeClr val="tx1"/>
          </a:solidFill>
          <a:latin typeface="Arial" panose="020B0604020202020204" pitchFamily="34" charset="0"/>
          <a:ea typeface="+mn-ea"/>
          <a:cs typeface="+mn-cs"/>
        </a:defRPr>
      </a:lvl4pPr>
      <a:lvl5pPr marL="468649" indent="-229458" algn="l" defTabSz="801014" rtl="0" eaLnBrk="1" latinLnBrk="0" hangingPunct="1">
        <a:lnSpc>
          <a:spcPct val="105000"/>
        </a:lnSpc>
        <a:spcBef>
          <a:spcPts val="0"/>
        </a:spcBef>
        <a:spcAft>
          <a:spcPts val="526"/>
        </a:spcAft>
        <a:buFont typeface="Arial" panose="020B0604020202020204" pitchFamily="34" charset="0"/>
        <a:buChar char="•"/>
        <a:tabLst/>
        <a:defRPr sz="1226" b="1" i="0" kern="1200">
          <a:solidFill>
            <a:schemeClr val="tx1"/>
          </a:solidFill>
          <a:latin typeface="Arial" panose="020B0604020202020204" pitchFamily="34" charset="0"/>
          <a:ea typeface="+mn-ea"/>
          <a:cs typeface="+mn-cs"/>
        </a:defRPr>
      </a:lvl5pPr>
      <a:lvl6pPr marL="2202790"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6pPr>
      <a:lvl7pPr marL="2603297"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7pPr>
      <a:lvl8pPr marL="3003804"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8pPr>
      <a:lvl9pPr marL="3404311"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9pPr>
    </p:bodyStyle>
    <p:otherStyle>
      <a:defPPr>
        <a:defRPr lang="en-US"/>
      </a:defPPr>
      <a:lvl1pPr marL="0" algn="l" defTabSz="801014" rtl="0" eaLnBrk="1" latinLnBrk="0" hangingPunct="1">
        <a:defRPr sz="1577" kern="1200">
          <a:solidFill>
            <a:schemeClr val="tx1"/>
          </a:solidFill>
          <a:latin typeface="+mn-lt"/>
          <a:ea typeface="+mn-ea"/>
          <a:cs typeface="+mn-cs"/>
        </a:defRPr>
      </a:lvl1pPr>
      <a:lvl2pPr marL="400507" algn="l" defTabSz="801014" rtl="0" eaLnBrk="1" latinLnBrk="0" hangingPunct="1">
        <a:defRPr sz="1577" kern="1200">
          <a:solidFill>
            <a:schemeClr val="tx1"/>
          </a:solidFill>
          <a:latin typeface="+mn-lt"/>
          <a:ea typeface="+mn-ea"/>
          <a:cs typeface="+mn-cs"/>
        </a:defRPr>
      </a:lvl2pPr>
      <a:lvl3pPr marL="801014" algn="l" defTabSz="801014" rtl="0" eaLnBrk="1" latinLnBrk="0" hangingPunct="1">
        <a:defRPr sz="1577" kern="1200">
          <a:solidFill>
            <a:schemeClr val="tx1"/>
          </a:solidFill>
          <a:latin typeface="+mn-lt"/>
          <a:ea typeface="+mn-ea"/>
          <a:cs typeface="+mn-cs"/>
        </a:defRPr>
      </a:lvl3pPr>
      <a:lvl4pPr marL="1201522" algn="l" defTabSz="801014" rtl="0" eaLnBrk="1" latinLnBrk="0" hangingPunct="1">
        <a:defRPr sz="1577" kern="1200">
          <a:solidFill>
            <a:schemeClr val="tx1"/>
          </a:solidFill>
          <a:latin typeface="+mn-lt"/>
          <a:ea typeface="+mn-ea"/>
          <a:cs typeface="+mn-cs"/>
        </a:defRPr>
      </a:lvl4pPr>
      <a:lvl5pPr marL="1602029" algn="l" defTabSz="801014" rtl="0" eaLnBrk="1" latinLnBrk="0" hangingPunct="1">
        <a:defRPr sz="1577" kern="1200">
          <a:solidFill>
            <a:schemeClr val="tx1"/>
          </a:solidFill>
          <a:latin typeface="+mn-lt"/>
          <a:ea typeface="+mn-ea"/>
          <a:cs typeface="+mn-cs"/>
        </a:defRPr>
      </a:lvl5pPr>
      <a:lvl6pPr marL="2002536" algn="l" defTabSz="801014" rtl="0" eaLnBrk="1" latinLnBrk="0" hangingPunct="1">
        <a:defRPr sz="1577" kern="1200">
          <a:solidFill>
            <a:schemeClr val="tx1"/>
          </a:solidFill>
          <a:latin typeface="+mn-lt"/>
          <a:ea typeface="+mn-ea"/>
          <a:cs typeface="+mn-cs"/>
        </a:defRPr>
      </a:lvl6pPr>
      <a:lvl7pPr marL="2403043" algn="l" defTabSz="801014" rtl="0" eaLnBrk="1" latinLnBrk="0" hangingPunct="1">
        <a:defRPr sz="1577" kern="1200">
          <a:solidFill>
            <a:schemeClr val="tx1"/>
          </a:solidFill>
          <a:latin typeface="+mn-lt"/>
          <a:ea typeface="+mn-ea"/>
          <a:cs typeface="+mn-cs"/>
        </a:defRPr>
      </a:lvl7pPr>
      <a:lvl8pPr marL="2803550" algn="l" defTabSz="801014" rtl="0" eaLnBrk="1" latinLnBrk="0" hangingPunct="1">
        <a:defRPr sz="1577" kern="1200">
          <a:solidFill>
            <a:schemeClr val="tx1"/>
          </a:solidFill>
          <a:latin typeface="+mn-lt"/>
          <a:ea typeface="+mn-ea"/>
          <a:cs typeface="+mn-cs"/>
        </a:defRPr>
      </a:lvl8pPr>
      <a:lvl9pPr marL="3204058" algn="l" defTabSz="801014" rtl="0" eaLnBrk="1" latinLnBrk="0" hangingPunct="1">
        <a:defRPr sz="157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762">
          <p15:clr>
            <a:srgbClr val="F26B43"/>
          </p15:clr>
        </p15:guide>
        <p15:guide id="5" pos="844">
          <p15:clr>
            <a:srgbClr val="F26B43"/>
          </p15:clr>
        </p15:guide>
        <p15:guide id="6" pos="1368">
          <p15:clr>
            <a:srgbClr val="F26B43"/>
          </p15:clr>
        </p15:guide>
        <p15:guide id="7" pos="1448">
          <p15:clr>
            <a:srgbClr val="F26B43"/>
          </p15:clr>
        </p15:guide>
        <p15:guide id="8" pos="1976">
          <p15:clr>
            <a:srgbClr val="F26B43"/>
          </p15:clr>
        </p15:guide>
        <p15:guide id="9" pos="2056">
          <p15:clr>
            <a:srgbClr val="F26B43"/>
          </p15:clr>
        </p15:guide>
        <p15:guide id="10" pos="2584">
          <p15:clr>
            <a:srgbClr val="F26B43"/>
          </p15:clr>
        </p15:guide>
        <p15:guide id="11" pos="2662">
          <p15:clr>
            <a:srgbClr val="F26B43"/>
          </p15:clr>
        </p15:guide>
        <p15:guide id="12" pos="3268">
          <p15:clr>
            <a:srgbClr val="F26B43"/>
          </p15:clr>
        </p15:guide>
        <p15:guide id="13" pos="3186">
          <p15:clr>
            <a:srgbClr val="F26B43"/>
          </p15:clr>
        </p15:guide>
        <p15:guide id="14" pos="3796">
          <p15:clr>
            <a:srgbClr val="F26B43"/>
          </p15:clr>
        </p15:guide>
        <p15:guide id="15" pos="3876">
          <p15:clr>
            <a:srgbClr val="F26B43"/>
          </p15:clr>
        </p15:guide>
        <p15:guide id="16" pos="4402">
          <p15:clr>
            <a:srgbClr val="F26B43"/>
          </p15:clr>
        </p15:guide>
        <p15:guide id="17" pos="4484">
          <p15:clr>
            <a:srgbClr val="F26B43"/>
          </p15:clr>
        </p15:guide>
        <p15:guide id="18" pos="5006">
          <p15:clr>
            <a:srgbClr val="F26B43"/>
          </p15:clr>
        </p15:guide>
        <p15:guide id="19" pos="5086">
          <p15:clr>
            <a:srgbClr val="F26B43"/>
          </p15:clr>
        </p15:guide>
        <p15:guide id="20" pos="5614">
          <p15:clr>
            <a:srgbClr val="F26B43"/>
          </p15:clr>
        </p15:guide>
        <p15:guide id="21" pos="5694">
          <p15:clr>
            <a:srgbClr val="F26B43"/>
          </p15:clr>
        </p15:guide>
        <p15:guide id="22" pos="6222">
          <p15:clr>
            <a:srgbClr val="F26B43"/>
          </p15:clr>
        </p15:guide>
        <p15:guide id="23" pos="6304">
          <p15:clr>
            <a:srgbClr val="F26B43"/>
          </p15:clr>
        </p15:guide>
        <p15:guide id="24" pos="6828">
          <p15:clr>
            <a:srgbClr val="F26B43"/>
          </p15:clr>
        </p15:guide>
        <p15:guide id="25" pos="6908">
          <p15:clr>
            <a:srgbClr val="F26B43"/>
          </p15:clr>
        </p15:guide>
        <p15:guide id="26" pos="7436">
          <p15:clr>
            <a:srgbClr val="F26B43"/>
          </p15:clr>
        </p15:guide>
        <p15:guide id="27" orient="horz" pos="234">
          <p15:clr>
            <a:srgbClr val="F26B43"/>
          </p15:clr>
        </p15:guide>
        <p15:guide id="28" orient="horz" pos="716">
          <p15:clr>
            <a:srgbClr val="F26B43"/>
          </p15:clr>
        </p15:guide>
        <p15:guide id="29" orient="horz" pos="794">
          <p15:clr>
            <a:srgbClr val="F26B43"/>
          </p15:clr>
        </p15:guide>
        <p15:guide id="30" orient="horz" pos="1274">
          <p15:clr>
            <a:srgbClr val="F26B43"/>
          </p15:clr>
        </p15:guide>
        <p15:guide id="31" orient="horz" pos="1354">
          <p15:clr>
            <a:srgbClr val="F26B43"/>
          </p15:clr>
        </p15:guide>
        <p15:guide id="32" orient="horz" pos="1830">
          <p15:clr>
            <a:srgbClr val="F26B43"/>
          </p15:clr>
        </p15:guide>
        <p15:guide id="33" orient="horz" pos="1916">
          <p15:clr>
            <a:srgbClr val="F26B43"/>
          </p15:clr>
        </p15:guide>
        <p15:guide id="34" orient="horz" pos="2394">
          <p15:clr>
            <a:srgbClr val="F26B43"/>
          </p15:clr>
        </p15:guide>
        <p15:guide id="35" orient="horz" pos="2476">
          <p15:clr>
            <a:srgbClr val="F26B43"/>
          </p15:clr>
        </p15:guide>
        <p15:guide id="36" orient="horz" pos="2952">
          <p15:clr>
            <a:srgbClr val="F26B43"/>
          </p15:clr>
        </p15:guide>
        <p15:guide id="37" orient="horz" pos="3036">
          <p15:clr>
            <a:srgbClr val="F26B43"/>
          </p15:clr>
        </p15:guide>
        <p15:guide id="38" orient="horz" pos="3514">
          <p15:clr>
            <a:srgbClr val="F26B43"/>
          </p15:clr>
        </p15:guide>
        <p15:guide id="39" orient="horz" pos="3596">
          <p15:clr>
            <a:srgbClr val="F26B43"/>
          </p15:clr>
        </p15:guide>
        <p15:guide id="40" orient="horz" pos="40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393135"/>
            <a:ext cx="2445612" cy="348813"/>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pPr marL="12700">
              <a:lnSpc>
                <a:spcPct val="100000"/>
              </a:lnSpc>
              <a:spcBef>
                <a:spcPts val="200"/>
              </a:spcBef>
            </a:pPr>
            <a:r>
              <a:rPr lang="en-NZ" sz="1000">
                <a:solidFill>
                  <a:schemeClr val="bg1"/>
                </a:solidFill>
                <a:latin typeface="Arial"/>
                <a:cs typeface="Arial"/>
              </a:rPr>
              <a:t>Head of Culture and Capability</a:t>
            </a:r>
            <a:endParaRPr sz="100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393135"/>
            <a:ext cx="918844" cy="346710"/>
          </a:xfrm>
          <a:prstGeom prst="rect">
            <a:avLst/>
          </a:prstGeom>
        </p:spPr>
        <p:txBody>
          <a:bodyPr vert="horz" wrap="square" lIns="0" tIns="0" rIns="0" bIns="0" rtlCol="0">
            <a:spAutoFit/>
          </a:bodyPr>
          <a:lstStyle/>
          <a:p>
            <a:pPr marL="12700">
              <a:lnSpc>
                <a:spcPct val="100000"/>
              </a:lnSpc>
            </a:pPr>
            <a:r>
              <a:rPr sz="1100" b="1">
                <a:solidFill>
                  <a:srgbClr val="05EDB5"/>
                </a:solidFill>
                <a:latin typeface="Arial"/>
                <a:cs typeface="Arial"/>
              </a:rPr>
              <a:t>Date:</a:t>
            </a:r>
          </a:p>
          <a:p>
            <a:pPr marL="12700">
              <a:lnSpc>
                <a:spcPct val="100000"/>
              </a:lnSpc>
              <a:spcBef>
                <a:spcPts val="200"/>
              </a:spcBef>
            </a:pPr>
            <a:r>
              <a:rPr lang="en-NZ" sz="1000">
                <a:solidFill>
                  <a:schemeClr val="bg1"/>
                </a:solidFill>
                <a:latin typeface="Arial"/>
                <a:cs typeface="Arial"/>
              </a:rPr>
              <a:t>May 2026</a:t>
            </a:r>
            <a:endParaRPr sz="100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spAutoFit/>
          </a:bodyPr>
          <a:lstStyle/>
          <a:p>
            <a:pPr marL="12700">
              <a:lnSpc>
                <a:spcPct val="150000"/>
              </a:lnSpc>
            </a:pPr>
            <a:r>
              <a:rPr sz="1100" b="1">
                <a:solidFill>
                  <a:srgbClr val="05EDB5"/>
                </a:solidFill>
                <a:latin typeface="Arial"/>
                <a:cs typeface="Arial"/>
              </a:rPr>
              <a:t>Position description:</a:t>
            </a:r>
          </a:p>
          <a:p>
            <a:pPr marL="12700">
              <a:lnSpc>
                <a:spcPct val="150000"/>
              </a:lnSpc>
              <a:spcBef>
                <a:spcPts val="140"/>
              </a:spcBef>
            </a:pPr>
            <a:r>
              <a:rPr lang="en-NZ" sz="2000" b="1">
                <a:solidFill>
                  <a:schemeClr val="bg1"/>
                </a:solidFill>
                <a:latin typeface="Arial"/>
                <a:cs typeface="Arial"/>
              </a:rPr>
              <a:t>Culture and Capability Partner</a:t>
            </a:r>
            <a:endParaRPr sz="2000" b="1">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1855082"/>
            <a:ext cx="3670300" cy="403187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The role</a:t>
            </a:r>
            <a:br>
              <a:rPr lang="en-US" sz="1100" b="1" dirty="0">
                <a:solidFill>
                  <a:srgbClr val="05EDB5"/>
                </a:solidFill>
                <a:latin typeface="Arial"/>
                <a:cs typeface="Arial"/>
              </a:rPr>
            </a:br>
            <a:endParaRPr lang="en-NZ" sz="1100" b="1" dirty="0">
              <a:solidFill>
                <a:srgbClr val="05EDB5"/>
              </a:solidFill>
              <a:latin typeface="Arial"/>
              <a:cs typeface="Arial"/>
            </a:endParaRPr>
          </a:p>
          <a:p>
            <a:pPr marL="12700"/>
            <a:r>
              <a:rPr lang="en-US" sz="1000" dirty="0">
                <a:solidFill>
                  <a:srgbClr val="FFFFFF"/>
                </a:solidFill>
                <a:latin typeface="Arial"/>
                <a:cs typeface="Arial"/>
              </a:rPr>
              <a:t>As a Culture and Capability Partner at Meridian, you’ll partner with leaders and teams to strengthen culture, build capability, and support meaningful change across the organisation.</a:t>
            </a:r>
          </a:p>
          <a:p>
            <a:pPr marL="12700"/>
            <a:endParaRPr lang="en-US" sz="1000" dirty="0">
              <a:solidFill>
                <a:srgbClr val="FFFFFF"/>
              </a:solidFill>
              <a:latin typeface="Arial"/>
              <a:cs typeface="Arial"/>
            </a:endParaRPr>
          </a:p>
          <a:p>
            <a:pPr marL="12700"/>
            <a:r>
              <a:rPr lang="en-US" sz="1000" dirty="0">
                <a:solidFill>
                  <a:srgbClr val="FFFFFF"/>
                </a:solidFill>
                <a:latin typeface="Arial"/>
                <a:cs typeface="Arial"/>
              </a:rPr>
              <a:t>This role has a particular focus on strengthening our commitment to Te Ao Māori and Te Tiriti o Waitangi, helping Meridian grow as a Treaty-</a:t>
            </a:r>
            <a:r>
              <a:rPr lang="en-US" sz="1000" dirty="0" err="1">
                <a:solidFill>
                  <a:srgbClr val="FFFFFF"/>
                </a:solidFill>
                <a:latin typeface="Arial"/>
                <a:cs typeface="Arial"/>
              </a:rPr>
              <a:t>honouring</a:t>
            </a:r>
            <a:r>
              <a:rPr lang="en-US" sz="1000" dirty="0">
                <a:solidFill>
                  <a:srgbClr val="FFFFFF"/>
                </a:solidFill>
                <a:latin typeface="Arial"/>
                <a:cs typeface="Arial"/>
              </a:rPr>
              <a:t> organisation. You will support and lead internal initiatives that build cultural understanding, lift confidence in te reo Māori, and embed tikanga in a way that is practical, authentic, and sustainable.</a:t>
            </a:r>
            <a:r>
              <a:rPr lang="en-US" sz="1000" i="1" dirty="0">
                <a:solidFill>
                  <a:srgbClr val="FFFFFF"/>
                </a:solidFill>
                <a:latin typeface="Arial"/>
                <a:cs typeface="Arial"/>
              </a:rPr>
              <a:t> </a:t>
            </a:r>
            <a:r>
              <a:rPr lang="en-US" sz="1000" dirty="0">
                <a:solidFill>
                  <a:srgbClr val="FFFFFF"/>
                </a:solidFill>
                <a:latin typeface="Arial"/>
                <a:cs typeface="Arial"/>
              </a:rPr>
              <a:t>Supporting our Kaihautu Māori in delivering people initiatives for </a:t>
            </a:r>
            <a:r>
              <a:rPr lang="en-US" sz="1000" i="1" dirty="0">
                <a:solidFill>
                  <a:srgbClr val="FFFFFF"/>
                </a:solidFill>
                <a:latin typeface="Arial"/>
                <a:cs typeface="Arial"/>
              </a:rPr>
              <a:t>Ki te hoe o te waka o te Hiringa </a:t>
            </a:r>
            <a:r>
              <a:rPr lang="en-US" sz="1000" i="1" dirty="0" err="1">
                <a:solidFill>
                  <a:srgbClr val="FFFFFF"/>
                </a:solidFill>
                <a:latin typeface="Arial"/>
                <a:cs typeface="Arial"/>
              </a:rPr>
              <a:t>Kōmata</a:t>
            </a:r>
            <a:r>
              <a:rPr lang="en-US" sz="1000" i="1" dirty="0">
                <a:solidFill>
                  <a:srgbClr val="FFFFFF"/>
                </a:solidFill>
                <a:latin typeface="Arial"/>
                <a:cs typeface="Arial"/>
              </a:rPr>
              <a:t> / our company Te Ao </a:t>
            </a:r>
            <a:r>
              <a:rPr lang="en-US" sz="1000" i="1" dirty="0" err="1">
                <a:solidFill>
                  <a:srgbClr val="FFFFFF"/>
                </a:solidFill>
                <a:latin typeface="Arial"/>
                <a:cs typeface="Arial"/>
              </a:rPr>
              <a:t>Maori</a:t>
            </a:r>
            <a:r>
              <a:rPr lang="en-US" sz="1000" i="1" dirty="0">
                <a:solidFill>
                  <a:srgbClr val="FFFFFF"/>
                </a:solidFill>
                <a:latin typeface="Arial"/>
                <a:cs typeface="Arial"/>
              </a:rPr>
              <a:t> strategy.</a:t>
            </a:r>
          </a:p>
          <a:p>
            <a:pPr marL="12700"/>
            <a:endParaRPr lang="en-US" sz="1000" i="1" dirty="0">
              <a:solidFill>
                <a:srgbClr val="FFFFFF"/>
              </a:solidFill>
              <a:latin typeface="Arial"/>
              <a:cs typeface="Arial"/>
            </a:endParaRPr>
          </a:p>
          <a:p>
            <a:pPr marL="12700"/>
            <a:r>
              <a:rPr lang="en-US" sz="1000" dirty="0">
                <a:solidFill>
                  <a:srgbClr val="FFFFFF"/>
                </a:solidFill>
                <a:latin typeface="Arial"/>
                <a:cs typeface="Arial"/>
              </a:rPr>
              <a:t>You’ll design and deliver people-focused solutions that enhance leadership capability, diversity and inclusion, wellbeing, and the overall employee experience. You will work closely with People Partners, leaders, and specialists to ensure initiatives are aligned to Meridian’s priorities and grounded in the needs of the business.</a:t>
            </a:r>
          </a:p>
          <a:p>
            <a:pPr marL="12700"/>
            <a:endParaRPr lang="en-US" sz="1000" dirty="0">
              <a:solidFill>
                <a:srgbClr val="FFFFFF"/>
              </a:solidFill>
              <a:latin typeface="Arial"/>
              <a:cs typeface="Arial"/>
            </a:endParaRPr>
          </a:p>
          <a:p>
            <a:pPr marL="12700"/>
            <a:r>
              <a:rPr lang="en-US" sz="1000" dirty="0">
                <a:solidFill>
                  <a:srgbClr val="FFFFFF"/>
                </a:solidFill>
                <a:latin typeface="Arial"/>
                <a:cs typeface="Arial"/>
              </a:rPr>
              <a:t>You’ll bring a balance of cultural insight, organisational development expertise, and strong relationship skills, helping our people to learn, grow, and operate in ways that reflect who we are and where we are in Aotearoa.</a:t>
            </a:r>
            <a:endParaRPr lang="en-US" sz="1000" dirty="0">
              <a:solidFill>
                <a:schemeClr val="bg1"/>
              </a:solidFill>
              <a:latin typeface="Arial"/>
              <a:cs typeface="Arial"/>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432396" y="1936514"/>
            <a:ext cx="4454429" cy="4011676"/>
          </a:xfrm>
          <a:prstGeom prst="rect">
            <a:avLst/>
          </a:prstGeom>
          <a:noFill/>
        </p:spPr>
        <p:txBody>
          <a:bodyPr vert="horz" wrap="square" lIns="0" tIns="0" rIns="0" bIns="0" rtlCol="0" anchor="t">
            <a:spAutoFit/>
          </a:bodyPr>
          <a:lstStyle/>
          <a:p>
            <a:pPr marL="12700" marR="648970">
              <a:lnSpc>
                <a:spcPct val="103499"/>
              </a:lnSpc>
            </a:pPr>
            <a:r>
              <a:rPr sz="1100" b="1" spc="-85">
                <a:solidFill>
                  <a:srgbClr val="05EDB5"/>
                </a:solidFill>
                <a:latin typeface="Arial" panose="020B0604020202020204" pitchFamily="34" charset="0"/>
                <a:cs typeface="Arial" panose="020B0604020202020204" pitchFamily="34" charset="0"/>
              </a:rPr>
              <a:t>P</a:t>
            </a:r>
            <a:r>
              <a:rPr sz="1100" b="1" spc="-10">
                <a:solidFill>
                  <a:srgbClr val="05EDB5"/>
                </a:solidFill>
                <a:latin typeface="Arial" panose="020B0604020202020204" pitchFamily="34" charset="0"/>
                <a:cs typeface="Arial" panose="020B0604020202020204" pitchFamily="34" charset="0"/>
              </a:rPr>
              <a:t>o</a:t>
            </a:r>
            <a:r>
              <a:rPr sz="1100" b="1" spc="-20">
                <a:solidFill>
                  <a:srgbClr val="05EDB5"/>
                </a:solidFill>
                <a:latin typeface="Arial" panose="020B0604020202020204" pitchFamily="34" charset="0"/>
                <a:cs typeface="Arial" panose="020B0604020202020204" pitchFamily="34" charset="0"/>
              </a:rPr>
              <a:t>si</a:t>
            </a:r>
            <a:r>
              <a:rPr sz="1100" b="1" spc="-15">
                <a:solidFill>
                  <a:srgbClr val="05EDB5"/>
                </a:solidFill>
                <a:latin typeface="Arial" panose="020B0604020202020204" pitchFamily="34" charset="0"/>
                <a:cs typeface="Arial" panose="020B0604020202020204" pitchFamily="34" charset="0"/>
              </a:rPr>
              <a:t>t</a:t>
            </a:r>
            <a:r>
              <a:rPr sz="1100" b="1" spc="-10">
                <a:solidFill>
                  <a:srgbClr val="05EDB5"/>
                </a:solidFill>
                <a:latin typeface="Arial" panose="020B0604020202020204" pitchFamily="34" charset="0"/>
                <a:cs typeface="Arial" panose="020B0604020202020204" pitchFamily="34" charset="0"/>
              </a:rPr>
              <a:t>ion</a:t>
            </a:r>
            <a:r>
              <a:rPr sz="1100" b="1" spc="-40">
                <a:solidFill>
                  <a:srgbClr val="05EDB5"/>
                </a:solidFill>
                <a:latin typeface="Arial" panose="020B0604020202020204" pitchFamily="34" charset="0"/>
                <a:cs typeface="Arial" panose="020B0604020202020204" pitchFamily="34" charset="0"/>
              </a:rPr>
              <a:t> </a:t>
            </a:r>
            <a:r>
              <a:rPr sz="1100" b="1" spc="-25">
                <a:solidFill>
                  <a:srgbClr val="05EDB5"/>
                </a:solidFill>
                <a:latin typeface="Arial" panose="020B0604020202020204" pitchFamily="34" charset="0"/>
                <a:cs typeface="Arial" panose="020B0604020202020204" pitchFamily="34" charset="0"/>
              </a:rPr>
              <a:t>acc</a:t>
            </a:r>
            <a:r>
              <a:rPr sz="1100" b="1" spc="-30">
                <a:solidFill>
                  <a:srgbClr val="05EDB5"/>
                </a:solidFill>
                <a:latin typeface="Arial" panose="020B0604020202020204" pitchFamily="34" charset="0"/>
                <a:cs typeface="Arial" panose="020B0604020202020204" pitchFamily="34" charset="0"/>
              </a:rPr>
              <a:t>o</a:t>
            </a:r>
            <a:r>
              <a:rPr sz="1100" b="1" spc="-15">
                <a:solidFill>
                  <a:srgbClr val="05EDB5"/>
                </a:solidFill>
                <a:latin typeface="Arial" panose="020B0604020202020204" pitchFamily="34" charset="0"/>
                <a:cs typeface="Arial" panose="020B0604020202020204" pitchFamily="34" charset="0"/>
              </a:rPr>
              <a:t>u</a:t>
            </a:r>
            <a:r>
              <a:rPr sz="1100" b="1" spc="-20">
                <a:solidFill>
                  <a:srgbClr val="05EDB5"/>
                </a:solidFill>
                <a:latin typeface="Arial" panose="020B0604020202020204" pitchFamily="34" charset="0"/>
                <a:cs typeface="Arial" panose="020B0604020202020204" pitchFamily="34" charset="0"/>
              </a:rPr>
              <a:t>n</a:t>
            </a:r>
            <a:r>
              <a:rPr sz="1100" b="1" spc="30">
                <a:solidFill>
                  <a:srgbClr val="05EDB5"/>
                </a:solidFill>
                <a:latin typeface="Arial" panose="020B0604020202020204" pitchFamily="34" charset="0"/>
                <a:cs typeface="Arial" panose="020B0604020202020204" pitchFamily="34" charset="0"/>
              </a:rPr>
              <a:t>t</a:t>
            </a:r>
            <a:r>
              <a:rPr sz="1100" b="1" spc="15">
                <a:solidFill>
                  <a:srgbClr val="05EDB5"/>
                </a:solidFill>
                <a:latin typeface="Arial" panose="020B0604020202020204" pitchFamily="34" charset="0"/>
                <a:cs typeface="Arial" panose="020B0604020202020204" pitchFamily="34" charset="0"/>
              </a:rPr>
              <a:t>abili</a:t>
            </a:r>
            <a:r>
              <a:rPr sz="1100" b="1" spc="20">
                <a:solidFill>
                  <a:srgbClr val="05EDB5"/>
                </a:solidFill>
                <a:latin typeface="Arial" panose="020B0604020202020204" pitchFamily="34" charset="0"/>
                <a:cs typeface="Arial" panose="020B0604020202020204" pitchFamily="34" charset="0"/>
              </a:rPr>
              <a:t>t</a:t>
            </a:r>
            <a:r>
              <a:rPr sz="1100" b="1">
                <a:solidFill>
                  <a:srgbClr val="05EDB5"/>
                </a:solidFill>
                <a:latin typeface="Arial" panose="020B0604020202020204" pitchFamily="34" charset="0"/>
                <a:cs typeface="Arial" panose="020B0604020202020204" pitchFamily="34" charset="0"/>
              </a:rPr>
              <a:t>ie</a:t>
            </a:r>
            <a:r>
              <a:rPr sz="1100" b="1" spc="-85">
                <a:solidFill>
                  <a:srgbClr val="05EDB5"/>
                </a:solidFill>
                <a:latin typeface="Arial" panose="020B0604020202020204" pitchFamily="34" charset="0"/>
                <a:cs typeface="Arial" panose="020B0604020202020204" pitchFamily="34" charset="0"/>
              </a:rPr>
              <a:t>s</a:t>
            </a:r>
            <a:endParaRPr lang="en-NZ" sz="1100" b="1" spc="-85">
              <a:solidFill>
                <a:srgbClr val="05EDB5"/>
              </a:solidFill>
              <a:latin typeface="Arial" panose="020B0604020202020204" pitchFamily="34" charset="0"/>
              <a:cs typeface="Arial" panose="020B0604020202020204" pitchFamily="34" charset="0"/>
            </a:endParaRPr>
          </a:p>
          <a:p>
            <a:pPr marL="12700" marR="648970">
              <a:lnSpc>
                <a:spcPct val="103499"/>
              </a:lnSpc>
            </a:pPr>
            <a:r>
              <a:rPr lang="en-US" sz="900">
                <a:solidFill>
                  <a:srgbClr val="05EDB5"/>
                </a:solidFill>
                <a:latin typeface="Arial"/>
                <a:cs typeface="Arial"/>
              </a:rPr>
              <a:t>As part of a flexible People Team, you will flow to work based on priorities, while holding accountability for Te Ao Māori internal capability uplift.</a:t>
            </a:r>
            <a:r>
              <a:rPr lang="en-NZ" sz="1050">
                <a:solidFill>
                  <a:schemeClr val="bg1"/>
                </a:solidFill>
                <a:latin typeface="Arial"/>
                <a:cs typeface="Arial"/>
              </a:rPr>
              <a:t> </a:t>
            </a: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Diagnose culture, team dynamics, and capability needs, identifying barriers and opportunities for improvement</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Design and deliver interventions such as workshops, coaching, and development programmes</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Build leadership and team capability aligned to Meridian’s leadership commitments</a:t>
            </a: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Contribute to organisation-wide programmes including talent, engagement, and development</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Support the design and delivery of initiatives that strengthen Meridian’s capability as a Te Tiriti o Waitangi-</a:t>
            </a:r>
            <a:r>
              <a:rPr kumimoji="0" lang="en-US" sz="1000" b="0" i="0" u="none" strike="noStrike" kern="1200" cap="none" spc="0" normalizeH="0" baseline="0" noProof="0" err="1">
                <a:ln>
                  <a:noFill/>
                </a:ln>
                <a:solidFill>
                  <a:prstClr val="white"/>
                </a:solidFill>
                <a:effectLst/>
                <a:uLnTx/>
                <a:uFillTx/>
                <a:latin typeface="Arial"/>
                <a:cs typeface="Arial"/>
              </a:rPr>
              <a:t>honouring</a:t>
            </a:r>
            <a:r>
              <a:rPr kumimoji="0" lang="en-US" sz="1000" b="0" i="0" u="none" strike="noStrike" kern="1200" cap="none" spc="0" normalizeH="0" baseline="0" noProof="0">
                <a:ln>
                  <a:noFill/>
                </a:ln>
                <a:solidFill>
                  <a:prstClr val="white"/>
                </a:solidFill>
                <a:effectLst/>
                <a:uLnTx/>
                <a:uFillTx/>
                <a:latin typeface="Arial"/>
                <a:cs typeface="Arial"/>
              </a:rPr>
              <a:t> organisation</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Promote the use of te reo Māori and tikanga Māori in everyday practices (e.g. mihi </a:t>
            </a:r>
            <a:r>
              <a:rPr kumimoji="0" lang="en-US" sz="1000" b="0" i="0" u="none" strike="noStrike" kern="1200" cap="none" spc="0" normalizeH="0" baseline="0" noProof="0" err="1">
                <a:ln>
                  <a:noFill/>
                </a:ln>
                <a:solidFill>
                  <a:prstClr val="white"/>
                </a:solidFill>
                <a:effectLst/>
                <a:uLnTx/>
                <a:uFillTx/>
                <a:latin typeface="Arial"/>
                <a:cs typeface="Arial"/>
              </a:rPr>
              <a:t>whakatau</a:t>
            </a:r>
            <a:r>
              <a:rPr kumimoji="0" lang="en-US" sz="1000" b="0" i="0" u="none" strike="noStrike" kern="1200" cap="none" spc="0" normalizeH="0" baseline="0" noProof="0">
                <a:ln>
                  <a:noFill/>
                </a:ln>
                <a:solidFill>
                  <a:prstClr val="white"/>
                </a:solidFill>
                <a:effectLst/>
                <a:uLnTx/>
                <a:uFillTx/>
                <a:latin typeface="Arial"/>
                <a:cs typeface="Arial"/>
              </a:rPr>
              <a:t>, </a:t>
            </a:r>
            <a:r>
              <a:rPr kumimoji="0" lang="en-US" sz="1000" b="0" i="0" u="none" strike="noStrike" kern="1200" cap="none" spc="0" normalizeH="0" baseline="0" noProof="0" err="1">
                <a:ln>
                  <a:noFill/>
                </a:ln>
                <a:solidFill>
                  <a:prstClr val="white"/>
                </a:solidFill>
                <a:effectLst/>
                <a:uLnTx/>
                <a:uFillTx/>
                <a:latin typeface="Arial"/>
                <a:cs typeface="Arial"/>
              </a:rPr>
              <a:t>poroporoaki</a:t>
            </a:r>
            <a:r>
              <a:rPr kumimoji="0" lang="en-US" sz="1000" b="0" i="0" u="none" strike="noStrike" kern="1200" cap="none" spc="0" normalizeH="0" baseline="0" noProof="0">
                <a:ln>
                  <a:noFill/>
                </a:ln>
                <a:solidFill>
                  <a:prstClr val="white"/>
                </a:solidFill>
                <a:effectLst/>
                <a:uLnTx/>
                <a:uFillTx/>
                <a:latin typeface="Arial"/>
                <a:cs typeface="Arial"/>
              </a:rPr>
              <a:t>, internal events)</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Contribute to a coordinated, organisation-wide approach to Te Ao Māori capability uplift </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a:cs typeface="Arial"/>
              </a:rPr>
              <a:t>Provide guidance and support on culturally appropriate practices where needed</a:t>
            </a:r>
            <a:endParaRPr lang="en-US" sz="1000" b="0" i="0" u="none" strike="noStrike" kern="1200" cap="none" spc="0" normalizeH="0" baseline="0" noProof="0">
              <a:ln>
                <a:noFill/>
              </a:ln>
              <a:solidFill>
                <a:prstClr val="white"/>
              </a:solidFill>
              <a:effectLst/>
              <a:uLnTx/>
              <a:uFillTx/>
              <a:latin typeface="Arial"/>
              <a:cs typeface="Arial"/>
            </a:endParaRP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Engage stakeholders and create feedback loops to ensure sustainable adoption of initiatives</a:t>
            </a:r>
          </a:p>
          <a:p>
            <a:pPr marL="171450" indent="-171450" fontAlgn="base">
              <a:buFont typeface="Arial" panose="020B0604020202020204" pitchFamily="34" charset="0"/>
              <a:buChar char="•"/>
            </a:pPr>
            <a:r>
              <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Contribute to People Team OKRs, including those related to building a more representative workforce</a:t>
            </a:r>
          </a:p>
          <a:p>
            <a:pPr marL="171450" indent="-171450" fontAlgn="base">
              <a:buFont typeface="Arial" panose="020B0604020202020204" pitchFamily="34" charset="0"/>
              <a:buChar char="•"/>
            </a:pPr>
            <a:r>
              <a:rPr lang="en-US" sz="1000">
                <a:solidFill>
                  <a:prstClr val="white"/>
                </a:solidFill>
                <a:latin typeface="Arial"/>
                <a:cs typeface="Arial"/>
              </a:rPr>
              <a:t>Work </a:t>
            </a:r>
            <a:r>
              <a:rPr kumimoji="0" lang="en-US" sz="1000" b="0" i="0" u="none" strike="noStrike" kern="1200" cap="none" spc="0" normalizeH="0" baseline="0" noProof="0">
                <a:ln>
                  <a:noFill/>
                </a:ln>
                <a:solidFill>
                  <a:prstClr val="white"/>
                </a:solidFill>
                <a:effectLst/>
                <a:uLnTx/>
                <a:uFillTx/>
                <a:latin typeface="Arial"/>
                <a:cs typeface="Arial"/>
              </a:rPr>
              <a:t>collaboratively across disciplines rather than operating as a standalone specialist.</a:t>
            </a:r>
            <a:endParaRPr lang="en-US" sz="1000">
              <a:solidFill>
                <a:prstClr val="white"/>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381595"/>
            <a:ext cx="2693759" cy="348813"/>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Location:</a:t>
            </a:r>
            <a:endParaRPr sz="1100" b="1">
              <a:solidFill>
                <a:srgbClr val="05EDB5"/>
              </a:solidFill>
              <a:latin typeface="Arial"/>
              <a:cs typeface="Arial"/>
            </a:endParaRPr>
          </a:p>
          <a:p>
            <a:pPr marL="12700" marR="0" lvl="0" indent="0" algn="l" defTabSz="457200" rtl="0" eaLnBrk="1" fontAlgn="auto" latinLnBrk="0" hangingPunct="1">
              <a:lnSpc>
                <a:spcPct val="100000"/>
              </a:lnSpc>
              <a:spcBef>
                <a:spcPts val="200"/>
              </a:spcBef>
              <a:spcAft>
                <a:spcPts val="0"/>
              </a:spcAft>
              <a:buClrTx/>
              <a:buSzTx/>
              <a:buFontTx/>
              <a:buNone/>
              <a:tabLst/>
              <a:defRPr/>
            </a:pPr>
            <a:r>
              <a:rPr kumimoji="0" lang="en-NZ" sz="1000" b="0" i="0" u="none" strike="noStrike" kern="1200" cap="none" spc="0" normalizeH="0" baseline="0" noProof="0">
                <a:ln>
                  <a:noFill/>
                </a:ln>
                <a:solidFill>
                  <a:prstClr val="white"/>
                </a:solidFill>
                <a:effectLst/>
                <a:uLnTx/>
                <a:uFillTx/>
                <a:latin typeface="Arial"/>
                <a:ea typeface="+mn-ea"/>
                <a:cs typeface="Arial"/>
              </a:rPr>
              <a:t>Christchurch, Wellington</a:t>
            </a: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39750" y="1149184"/>
            <a:ext cx="3922081" cy="4031873"/>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Candidate profile</a:t>
            </a:r>
            <a:br>
              <a:rPr lang="en-NZ" sz="1100" b="1" spc="10" dirty="0">
                <a:solidFill>
                  <a:srgbClr val="05EDB5"/>
                </a:solidFill>
                <a:latin typeface="Arial" panose="020B0604020202020204" pitchFamily="34" charset="0"/>
                <a:cs typeface="Arial" panose="020B0604020202020204" pitchFamily="34" charset="0"/>
              </a:rPr>
            </a:br>
            <a:endParaRPr lang="en-NZ" sz="1100" b="1" spc="10" dirty="0">
              <a:solidFill>
                <a:srgbClr val="05EDB5"/>
              </a:solidFill>
              <a:latin typeface="Arial" panose="020B0604020202020204" pitchFamily="34" charset="0"/>
              <a:cs typeface="Arial" panose="020B0604020202020204" pitchFamily="34" charset="0"/>
            </a:endParaRPr>
          </a:p>
          <a:p>
            <a:pPr marL="12700" lvl="0"/>
            <a:r>
              <a:rPr lang="en-US" sz="1000" spc="10" dirty="0">
                <a:solidFill>
                  <a:prstClr val="white"/>
                </a:solidFill>
                <a:latin typeface="Arial" panose="020B0604020202020204" pitchFamily="34" charset="0"/>
                <a:cs typeface="Arial" panose="020B0604020202020204" pitchFamily="34" charset="0"/>
              </a:rPr>
              <a:t>You are passionate about people, culture, and creating environments where everyone can thrive. You bring a thoughtful, practical approach to embedding Te Ao Māori in a way that is meaningful, respectful, and accessible to all. You’re comfortable working across both strategic and hands-on delivery, and you know how to influence without needing formal authority. </a:t>
            </a:r>
          </a:p>
          <a:p>
            <a:pPr marL="12700" lvl="0"/>
            <a:endParaRPr lang="en-US" sz="1000" spc="10" dirty="0">
              <a:solidFill>
                <a:prstClr val="white"/>
              </a:solidFill>
              <a:latin typeface="Arial" panose="020B0604020202020204" pitchFamily="34" charset="0"/>
              <a:cs typeface="Arial" panose="020B0604020202020204" pitchFamily="34" charset="0"/>
            </a:endParaRPr>
          </a:p>
          <a:p>
            <a:pPr marL="12700" lvl="0"/>
            <a:r>
              <a:rPr lang="en-US" sz="1000" b="1" spc="10" dirty="0">
                <a:solidFill>
                  <a:prstClr val="white"/>
                </a:solidFill>
                <a:latin typeface="Arial" panose="020B0604020202020204" pitchFamily="34" charset="0"/>
                <a:cs typeface="Arial" panose="020B0604020202020204" pitchFamily="34" charset="0"/>
              </a:rPr>
              <a:t>What sets you apart?</a:t>
            </a:r>
            <a:r>
              <a:rPr lang="en-US" sz="1000" spc="10" dirty="0">
                <a:solidFill>
                  <a:prstClr val="white"/>
                </a:solidFill>
                <a:latin typeface="Arial" panose="020B0604020202020204" pitchFamily="34" charset="0"/>
                <a:cs typeface="Arial" panose="020B0604020202020204" pitchFamily="34" charset="0"/>
              </a:rPr>
              <a:t> </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Experience supporting or leading initiatives that build capability in Te Ao Māori, te reo Māori or tikanga Māori, including through facilitation, learning, or people development.</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Understanding of Te Tiriti o Waitangi and its application within organisations</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Strong relationship-building skills, including the ability to engage credibly with leaders, employees, iwi, and Māori stakeholders in a mana-enhancing way.</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Experience in organisational development, learning, or HR partnering</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Ability to design and facilitate engaging learning experiences</a:t>
            </a:r>
          </a:p>
          <a:p>
            <a:pPr marL="184150" lvl="0" indent="-171450">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Pragmatic and solutions-focused, with the ability to work across competing priorities</a:t>
            </a:r>
          </a:p>
          <a:p>
            <a:pPr marL="12700" lvl="0"/>
            <a:endParaRPr lang="en-US" sz="1000" spc="10" dirty="0">
              <a:solidFill>
                <a:prstClr val="white"/>
              </a:solidFill>
              <a:latin typeface="Arial" panose="020B0604020202020204" pitchFamily="34" charset="0"/>
              <a:cs typeface="Arial" panose="020B0604020202020204" pitchFamily="34" charset="0"/>
            </a:endParaRPr>
          </a:p>
          <a:p>
            <a:pPr marL="12700" lvl="0"/>
            <a:r>
              <a:rPr lang="en-US" sz="1000" spc="10" dirty="0">
                <a:solidFill>
                  <a:prstClr val="white"/>
                </a:solidFill>
                <a:latin typeface="Arial" panose="020B0604020202020204" pitchFamily="34" charset="0"/>
                <a:cs typeface="Arial" panose="020B0604020202020204" pitchFamily="34" charset="0"/>
              </a:rPr>
              <a:t>This is your opportunity to help good humans thrive and shape the culture that powers Meridian forward.</a:t>
            </a:r>
            <a:endParaRPr lang="en-NZ" sz="1000" spc="1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4888364" y="1158931"/>
            <a:ext cx="3922081" cy="4185761"/>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br>
              <a:rPr lang="en-NZ" sz="1100" b="1" dirty="0">
                <a:solidFill>
                  <a:srgbClr val="05EDB5"/>
                </a:solidFill>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Demonstrated experience in culture, capability, OD, L&amp;D, or HR partnering roles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Experience delivering workshops, facilitation, or capability programmes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Strong consulting and influencing skills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Ability to work in complex environments and manage multiple initiatives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Understanding of employee experience, engagement, and change management</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Knowledge of diversity, equity, inclusion, and belonging practices</a:t>
            </a:r>
          </a:p>
          <a:p>
            <a:pPr marL="171450"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r>
              <a:rPr lang="en-US" sz="1100" b="1" spc="10" dirty="0">
                <a:solidFill>
                  <a:srgbClr val="05EDB5"/>
                </a:solidFill>
                <a:latin typeface="Arial" panose="020B0604020202020204" pitchFamily="34" charset="0"/>
                <a:cs typeface="Arial" panose="020B0604020202020204" pitchFamily="34" charset="0"/>
              </a:rPr>
              <a:t>Te Ao Māori capability</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Confidence engaging in te reo Māori and tikanga Māori, with the ability and willingness to apply this in workplace and culturally grounded </a:t>
            </a:r>
            <a:r>
              <a:rPr lang="en-US" sz="1000">
                <a:solidFill>
                  <a:prstClr val="white"/>
                </a:solidFill>
                <a:latin typeface="Arial" panose="020B0604020202020204" pitchFamily="34" charset="0"/>
                <a:cs typeface="Arial" panose="020B0604020202020204" pitchFamily="34" charset="0"/>
              </a:rPr>
              <a:t>settings.</a:t>
            </a:r>
          </a:p>
          <a:p>
            <a:pPr marL="171450" indent="-171450">
              <a:buFont typeface="Arial" panose="020B0604020202020204" pitchFamily="34" charset="0"/>
              <a:buChar char="•"/>
            </a:pPr>
            <a:r>
              <a:rPr lang="en-US" sz="1000">
                <a:solidFill>
                  <a:prstClr val="white"/>
                </a:solidFill>
                <a:latin typeface="Arial" panose="020B0604020202020204" pitchFamily="34" charset="0"/>
                <a:cs typeface="Arial" panose="020B0604020202020204" pitchFamily="34" charset="0"/>
              </a:rPr>
              <a:t>Understanding </a:t>
            </a:r>
            <a:r>
              <a:rPr lang="en-US" sz="1000" dirty="0">
                <a:solidFill>
                  <a:prstClr val="white"/>
                </a:solidFill>
                <a:latin typeface="Arial" panose="020B0604020202020204" pitchFamily="34" charset="0"/>
                <a:cs typeface="Arial" panose="020B0604020202020204" pitchFamily="34" charset="0"/>
              </a:rPr>
              <a:t>of Te Tiriti o Waitangi principles in practice</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Experience building culturally respectful relationships (including with iwi or Māori stakeholders) is highly valued</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A commitment to ongoing learning and development in this space.</a:t>
            </a:r>
          </a:p>
          <a:p>
            <a:pPr marL="171450"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r>
              <a:rPr lang="en-US" sz="1000" dirty="0">
                <a:solidFill>
                  <a:prstClr val="white"/>
                </a:solidFill>
                <a:latin typeface="Arial" panose="020B0604020202020204" pitchFamily="34" charset="0"/>
                <a:cs typeface="Arial" panose="020B0604020202020204" pitchFamily="34" charset="0"/>
              </a:rPr>
              <a:t>You don’t need to be the finished article in every aspect of this role. We’re looking for someone with a strong foundation, curiosity, and commitment to keep learning and growing alongside us.</a:t>
            </a:r>
          </a:p>
          <a:p>
            <a:pPr marL="171450"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ppt/theme/theme2.xml><?xml version="1.0" encoding="utf-8"?>
<a:theme xmlns:a="http://schemas.openxmlformats.org/drawingml/2006/main" name="1_Meridain">
  <a:themeElements>
    <a:clrScheme name="Meridian 2">
      <a:dk1>
        <a:srgbClr val="000000"/>
      </a:dk1>
      <a:lt1>
        <a:srgbClr val="FFFFFF"/>
      </a:lt1>
      <a:dk2>
        <a:srgbClr val="0033A1"/>
      </a:dk2>
      <a:lt2>
        <a:srgbClr val="EEF7FF"/>
      </a:lt2>
      <a:accent1>
        <a:srgbClr val="00382F"/>
      </a:accent1>
      <a:accent2>
        <a:srgbClr val="007860"/>
      </a:accent2>
      <a:accent3>
        <a:srgbClr val="00BE90"/>
      </a:accent3>
      <a:accent4>
        <a:srgbClr val="00EDB5"/>
      </a:accent4>
      <a:accent5>
        <a:srgbClr val="92FFE0"/>
      </a:accent5>
      <a:accent6>
        <a:srgbClr val="E7FFF8"/>
      </a:accent6>
      <a:hlink>
        <a:srgbClr val="B34E58"/>
      </a:hlink>
      <a:folHlink>
        <a:srgbClr val="B34E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900" b="1" i="0" dirty="0" smtClean="0">
            <a:latin typeface="Centra No2 TRIAL"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200" dirty="0" smtClean="0">
            <a:latin typeface="Centra No2 TRIAL" pitchFamily="2" charset="77"/>
          </a:defRPr>
        </a:defPPr>
      </a:lstStyle>
    </a:txDef>
  </a:objectDefaults>
  <a:extraClrSchemeLst/>
  <a:extLst>
    <a:ext uri="{05A4C25C-085E-4340-85A3-A5531E510DB2}">
      <thm15:themeFamily xmlns:thm15="http://schemas.microsoft.com/office/thememl/2012/main" name="Presentation2" id="{486BBC3A-7A1A-1741-9A37-A2D317191B3C}" vid="{CC1B053A-0F50-4845-988C-42C832A606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14bed4-844a-4116-8db4-a7afb00c4d8a">
      <Terms xmlns="http://schemas.microsoft.com/office/infopath/2007/PartnerControls"/>
    </lcf76f155ced4ddcb4097134ff3c332f>
    <TaxCatchAll xmlns="a33b06a3-a2a1-4190-a44c-814822382d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31DA53479E7A41A905573FBD76C151" ma:contentTypeVersion="17" ma:contentTypeDescription="Create a new document." ma:contentTypeScope="" ma:versionID="6e01e77533f38f8e848543aaa5d62790">
  <xsd:schema xmlns:xsd="http://www.w3.org/2001/XMLSchema" xmlns:xs="http://www.w3.org/2001/XMLSchema" xmlns:p="http://schemas.microsoft.com/office/2006/metadata/properties" xmlns:ns2="6b14bed4-844a-4116-8db4-a7afb00c4d8a" xmlns:ns3="a33b06a3-a2a1-4190-a44c-814822382de6" targetNamespace="http://schemas.microsoft.com/office/2006/metadata/properties" ma:root="true" ma:fieldsID="178ec4d3e74ad5c7f94a11c116dc23b5" ns2:_="" ns3:_="">
    <xsd:import namespace="6b14bed4-844a-4116-8db4-a7afb00c4d8a"/>
    <xsd:import namespace="a33b06a3-a2a1-4190-a44c-814822382d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4bed4-844a-4116-8db4-a7afb00c4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3b06a3-a2a1-4190-a44c-814822382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b9965-5f91-400a-b065-50be685a9b13}" ma:internalName="TaxCatchAll" ma:showField="CatchAllData" ma:web="a33b06a3-a2a1-4190-a44c-814822382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5FC9B-5724-4E52-B7CF-0DA26C5E6734}">
  <ds:schemaRefs>
    <ds:schemaRef ds:uri="http://purl.org/dc/dcmitype/"/>
    <ds:schemaRef ds:uri="6b14bed4-844a-4116-8db4-a7afb00c4d8a"/>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a33b06a3-a2a1-4190-a44c-814822382de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3.xml><?xml version="1.0" encoding="utf-8"?>
<ds:datastoreItem xmlns:ds="http://schemas.openxmlformats.org/officeDocument/2006/customXml" ds:itemID="{D4DEE917-B3BD-4013-AB09-72ADF3FCAC1A}">
  <ds:schemaRefs>
    <ds:schemaRef ds:uri="6b14bed4-844a-4116-8db4-a7afb00c4d8a"/>
    <ds:schemaRef ds:uri="a33b06a3-a2a1-4190-a44c-814822382d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411</TotalTime>
  <Words>779</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Arial</vt:lpstr>
      <vt:lpstr>Arial Black</vt:lpstr>
      <vt:lpstr>Calibri</vt:lpstr>
      <vt:lpstr>Calibri Light</vt:lpstr>
      <vt:lpstr>Consolas</vt:lpstr>
      <vt:lpstr>Office Theme</vt:lpstr>
      <vt:lpstr>1_Meridain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Beccy Warwick</cp:lastModifiedBy>
  <cp:revision>2</cp:revision>
  <dcterms:created xsi:type="dcterms:W3CDTF">2022-02-10T01:09:19Z</dcterms:created>
  <dcterms:modified xsi:type="dcterms:W3CDTF">2026-05-22T03:03:20Z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0x0101002CA764FCBEC8424196C5FBF4FF97764A</vt:lpwstr>
  </property>
</Properties>
</file>