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5"/>
  </p:sldMasterIdLst>
  <p:sldIdLst>
    <p:sldId id="256" r:id="rId6"/>
    <p:sldId id="257" r:id="rId7"/>
  </p:sldIdLst>
  <p:sldSz cx="10680700" cy="7570788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5EDB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514"/>
    <p:restoredTop sz="94651"/>
  </p:normalViewPr>
  <p:slideViewPr>
    <p:cSldViewPr snapToGrid="0">
      <p:cViewPr varScale="1">
        <p:scale>
          <a:sx n="63" d="100"/>
          <a:sy n="63" d="100"/>
        </p:scale>
        <p:origin x="1120" y="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10" Type="http://schemas.openxmlformats.org/officeDocument/2006/relationships/theme" Target="theme/theme1.xml"/><Relationship Id="rId4" Type="http://schemas.openxmlformats.org/officeDocument/2006/relationships/customXml" Target="../customXml/item4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auren Kereopa" userId="4cfaa3f6-9752-41be-bf99-ba14b9c206bd" providerId="ADAL" clId="{362D1921-C680-40A4-A559-953EF4852FBD}"/>
    <pc:docChg chg="undo custSel modSld">
      <pc:chgData name="Lauren Kereopa" userId="4cfaa3f6-9752-41be-bf99-ba14b9c206bd" providerId="ADAL" clId="{362D1921-C680-40A4-A559-953EF4852FBD}" dt="2026-09-17T02:54:56.694" v="7" actId="255"/>
      <pc:docMkLst>
        <pc:docMk/>
      </pc:docMkLst>
      <pc:sldChg chg="modSp mod">
        <pc:chgData name="Lauren Kereopa" userId="4cfaa3f6-9752-41be-bf99-ba14b9c206bd" providerId="ADAL" clId="{362D1921-C680-40A4-A559-953EF4852FBD}" dt="2026-09-17T02:54:56.694" v="7" actId="255"/>
        <pc:sldMkLst>
          <pc:docMk/>
          <pc:sldMk cId="3600062039" sldId="256"/>
        </pc:sldMkLst>
        <pc:spChg chg="mod">
          <ac:chgData name="Lauren Kereopa" userId="4cfaa3f6-9752-41be-bf99-ba14b9c206bd" providerId="ADAL" clId="{362D1921-C680-40A4-A559-953EF4852FBD}" dt="2026-09-17T02:54:56.694" v="7" actId="255"/>
          <ac:spMkLst>
            <pc:docMk/>
            <pc:sldMk cId="3600062039" sldId="256"/>
            <ac:spMk id="17" creationId="{9DD93A20-D3A0-71B6-086A-D9A2F0C35FF7}"/>
          </ac:spMkLst>
        </pc:spChg>
      </pc:sldChg>
      <pc:sldChg chg="modSp mod">
        <pc:chgData name="Lauren Kereopa" userId="4cfaa3f6-9752-41be-bf99-ba14b9c206bd" providerId="ADAL" clId="{362D1921-C680-40A4-A559-953EF4852FBD}" dt="2026-09-17T02:54:41.875" v="5" actId="255"/>
        <pc:sldMkLst>
          <pc:docMk/>
          <pc:sldMk cId="596961705" sldId="257"/>
        </pc:sldMkLst>
        <pc:spChg chg="mod">
          <ac:chgData name="Lauren Kereopa" userId="4cfaa3f6-9752-41be-bf99-ba14b9c206bd" providerId="ADAL" clId="{362D1921-C680-40A4-A559-953EF4852FBD}" dt="2026-09-17T02:54:19.919" v="2" actId="14100"/>
          <ac:spMkLst>
            <pc:docMk/>
            <pc:sldMk cId="596961705" sldId="257"/>
            <ac:spMk id="2" creationId="{0358EFD3-296E-96E7-DDE7-1AFC49EC7C04}"/>
          </ac:spMkLst>
        </pc:spChg>
        <pc:spChg chg="mod">
          <ac:chgData name="Lauren Kereopa" userId="4cfaa3f6-9752-41be-bf99-ba14b9c206bd" providerId="ADAL" clId="{362D1921-C680-40A4-A559-953EF4852FBD}" dt="2026-09-17T02:54:19.919" v="2" actId="14100"/>
          <ac:spMkLst>
            <pc:docMk/>
            <pc:sldMk cId="596961705" sldId="257"/>
            <ac:spMk id="3" creationId="{14B0A329-003B-94B6-0628-FEA43F040E9C}"/>
          </ac:spMkLst>
        </pc:spChg>
        <pc:spChg chg="mod">
          <ac:chgData name="Lauren Kereopa" userId="4cfaa3f6-9752-41be-bf99-ba14b9c206bd" providerId="ADAL" clId="{362D1921-C680-40A4-A559-953EF4852FBD}" dt="2026-09-17T02:54:19.919" v="2" actId="14100"/>
          <ac:spMkLst>
            <pc:docMk/>
            <pc:sldMk cId="596961705" sldId="257"/>
            <ac:spMk id="4" creationId="{1EC46A77-DAB6-9178-0BCC-9848BDA69F3D}"/>
          </ac:spMkLst>
        </pc:spChg>
        <pc:spChg chg="mod">
          <ac:chgData name="Lauren Kereopa" userId="4cfaa3f6-9752-41be-bf99-ba14b9c206bd" providerId="ADAL" clId="{362D1921-C680-40A4-A559-953EF4852FBD}" dt="2026-09-17T02:54:19.919" v="2" actId="14100"/>
          <ac:spMkLst>
            <pc:docMk/>
            <pc:sldMk cId="596961705" sldId="257"/>
            <ac:spMk id="6" creationId="{3B23CB7D-A461-8C10-4295-8606AB861DA1}"/>
          </ac:spMkLst>
        </pc:spChg>
        <pc:spChg chg="mod">
          <ac:chgData name="Lauren Kereopa" userId="4cfaa3f6-9752-41be-bf99-ba14b9c206bd" providerId="ADAL" clId="{362D1921-C680-40A4-A559-953EF4852FBD}" dt="2026-09-17T02:54:19.919" v="2" actId="14100"/>
          <ac:spMkLst>
            <pc:docMk/>
            <pc:sldMk cId="596961705" sldId="257"/>
            <ac:spMk id="7" creationId="{5BE3DC2E-1C64-7704-27A3-DCFE70A77F73}"/>
          </ac:spMkLst>
        </pc:spChg>
        <pc:spChg chg="mod">
          <ac:chgData name="Lauren Kereopa" userId="4cfaa3f6-9752-41be-bf99-ba14b9c206bd" providerId="ADAL" clId="{362D1921-C680-40A4-A559-953EF4852FBD}" dt="2026-09-17T02:54:19.919" v="2" actId="14100"/>
          <ac:spMkLst>
            <pc:docMk/>
            <pc:sldMk cId="596961705" sldId="257"/>
            <ac:spMk id="8" creationId="{1150454B-FB63-464D-5955-943C6304508B}"/>
          </ac:spMkLst>
        </pc:spChg>
        <pc:spChg chg="mod">
          <ac:chgData name="Lauren Kereopa" userId="4cfaa3f6-9752-41be-bf99-ba14b9c206bd" providerId="ADAL" clId="{362D1921-C680-40A4-A559-953EF4852FBD}" dt="2026-09-17T02:54:41.875" v="5" actId="255"/>
          <ac:spMkLst>
            <pc:docMk/>
            <pc:sldMk cId="596961705" sldId="257"/>
            <ac:spMk id="9" creationId="{16C00225-0221-D041-B785-CF36376C8BB4}"/>
          </ac:spMkLst>
        </pc:spChg>
        <pc:picChg chg="mod">
          <ac:chgData name="Lauren Kereopa" userId="4cfaa3f6-9752-41be-bf99-ba14b9c206bd" providerId="ADAL" clId="{362D1921-C680-40A4-A559-953EF4852FBD}" dt="2026-09-17T02:54:19.919" v="2" actId="14100"/>
          <ac:picMkLst>
            <pc:docMk/>
            <pc:sldMk cId="596961705" sldId="257"/>
            <ac:picMk id="5" creationId="{60C3A97A-2249-8E44-B609-FC1AE98CEF02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1053" y="1239016"/>
            <a:ext cx="9078595" cy="2635756"/>
          </a:xfrm>
        </p:spPr>
        <p:txBody>
          <a:bodyPr anchor="b"/>
          <a:lstStyle>
            <a:lvl1pPr algn="ctr">
              <a:defRPr sz="6623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35088" y="3976417"/>
            <a:ext cx="8010525" cy="1827854"/>
          </a:xfrm>
        </p:spPr>
        <p:txBody>
          <a:bodyPr/>
          <a:lstStyle>
            <a:lvl1pPr marL="0" indent="0" algn="ctr">
              <a:buNone/>
              <a:defRPr sz="2649"/>
            </a:lvl1pPr>
            <a:lvl2pPr marL="504703" indent="0" algn="ctr">
              <a:buNone/>
              <a:defRPr sz="2208"/>
            </a:lvl2pPr>
            <a:lvl3pPr marL="1009406" indent="0" algn="ctr">
              <a:buNone/>
              <a:defRPr sz="1987"/>
            </a:lvl3pPr>
            <a:lvl4pPr marL="1514109" indent="0" algn="ctr">
              <a:buNone/>
              <a:defRPr sz="1766"/>
            </a:lvl4pPr>
            <a:lvl5pPr marL="2018812" indent="0" algn="ctr">
              <a:buNone/>
              <a:defRPr sz="1766"/>
            </a:lvl5pPr>
            <a:lvl6pPr marL="2523515" indent="0" algn="ctr">
              <a:buNone/>
              <a:defRPr sz="1766"/>
            </a:lvl6pPr>
            <a:lvl7pPr marL="3028218" indent="0" algn="ctr">
              <a:buNone/>
              <a:defRPr sz="1766"/>
            </a:lvl7pPr>
            <a:lvl8pPr marL="3532922" indent="0" algn="ctr">
              <a:buNone/>
              <a:defRPr sz="1766"/>
            </a:lvl8pPr>
            <a:lvl9pPr marL="4037625" indent="0" algn="ctr">
              <a:buNone/>
              <a:defRPr sz="1766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8F7E63-76AD-864C-9F37-9947DD773DD0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6F584D-BE5E-D542-93A6-6151E93BBA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70079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8F7E63-76AD-864C-9F37-9947DD773DD0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6F584D-BE5E-D542-93A6-6151E93BBA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74369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8736" y="1887442"/>
            <a:ext cx="9212104" cy="3149237"/>
          </a:xfrm>
        </p:spPr>
        <p:txBody>
          <a:bodyPr anchor="b"/>
          <a:lstStyle>
            <a:lvl1pPr>
              <a:defRPr sz="6623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8736" y="5066472"/>
            <a:ext cx="9212104" cy="1656109"/>
          </a:xfrm>
        </p:spPr>
        <p:txBody>
          <a:bodyPr/>
          <a:lstStyle>
            <a:lvl1pPr marL="0" indent="0">
              <a:buNone/>
              <a:defRPr sz="2649">
                <a:solidFill>
                  <a:schemeClr val="tx1"/>
                </a:solidFill>
              </a:defRPr>
            </a:lvl1pPr>
            <a:lvl2pPr marL="504703" indent="0">
              <a:buNone/>
              <a:defRPr sz="2208">
                <a:solidFill>
                  <a:schemeClr val="tx1">
                    <a:tint val="75000"/>
                  </a:schemeClr>
                </a:solidFill>
              </a:defRPr>
            </a:lvl2pPr>
            <a:lvl3pPr marL="1009406" indent="0">
              <a:buNone/>
              <a:defRPr sz="1987">
                <a:solidFill>
                  <a:schemeClr val="tx1">
                    <a:tint val="75000"/>
                  </a:schemeClr>
                </a:solidFill>
              </a:defRPr>
            </a:lvl3pPr>
            <a:lvl4pPr marL="1514109" indent="0">
              <a:buNone/>
              <a:defRPr sz="1766">
                <a:solidFill>
                  <a:schemeClr val="tx1">
                    <a:tint val="75000"/>
                  </a:schemeClr>
                </a:solidFill>
              </a:defRPr>
            </a:lvl4pPr>
            <a:lvl5pPr marL="2018812" indent="0">
              <a:buNone/>
              <a:defRPr sz="1766">
                <a:solidFill>
                  <a:schemeClr val="tx1">
                    <a:tint val="75000"/>
                  </a:schemeClr>
                </a:solidFill>
              </a:defRPr>
            </a:lvl5pPr>
            <a:lvl6pPr marL="2523515" indent="0">
              <a:buNone/>
              <a:defRPr sz="1766">
                <a:solidFill>
                  <a:schemeClr val="tx1">
                    <a:tint val="75000"/>
                  </a:schemeClr>
                </a:solidFill>
              </a:defRPr>
            </a:lvl6pPr>
            <a:lvl7pPr marL="3028218" indent="0">
              <a:buNone/>
              <a:defRPr sz="1766">
                <a:solidFill>
                  <a:schemeClr val="tx1">
                    <a:tint val="75000"/>
                  </a:schemeClr>
                </a:solidFill>
              </a:defRPr>
            </a:lvl7pPr>
            <a:lvl8pPr marL="3532922" indent="0">
              <a:buNone/>
              <a:defRPr sz="1766">
                <a:solidFill>
                  <a:schemeClr val="tx1">
                    <a:tint val="75000"/>
                  </a:schemeClr>
                </a:solidFill>
              </a:defRPr>
            </a:lvl8pPr>
            <a:lvl9pPr marL="4037625" indent="0">
              <a:buNone/>
              <a:defRPr sz="1766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8F7E63-76AD-864C-9F37-9947DD773DD0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6F584D-BE5E-D542-93A6-6151E93BBA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14142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34298" y="2015372"/>
            <a:ext cx="4539298" cy="4803595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07104" y="2015372"/>
            <a:ext cx="4539298" cy="4803595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8F7E63-76AD-864C-9F37-9947DD773DD0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6F584D-BE5E-D542-93A6-6151E93BBA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88452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5689" y="403076"/>
            <a:ext cx="9212104" cy="1463336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5690" y="1855895"/>
            <a:ext cx="4518436" cy="909546"/>
          </a:xfrm>
        </p:spPr>
        <p:txBody>
          <a:bodyPr anchor="b"/>
          <a:lstStyle>
            <a:lvl1pPr marL="0" indent="0">
              <a:buNone/>
              <a:defRPr sz="2649" b="1"/>
            </a:lvl1pPr>
            <a:lvl2pPr marL="504703" indent="0">
              <a:buNone/>
              <a:defRPr sz="2208" b="1"/>
            </a:lvl2pPr>
            <a:lvl3pPr marL="1009406" indent="0">
              <a:buNone/>
              <a:defRPr sz="1987" b="1"/>
            </a:lvl3pPr>
            <a:lvl4pPr marL="1514109" indent="0">
              <a:buNone/>
              <a:defRPr sz="1766" b="1"/>
            </a:lvl4pPr>
            <a:lvl5pPr marL="2018812" indent="0">
              <a:buNone/>
              <a:defRPr sz="1766" b="1"/>
            </a:lvl5pPr>
            <a:lvl6pPr marL="2523515" indent="0">
              <a:buNone/>
              <a:defRPr sz="1766" b="1"/>
            </a:lvl6pPr>
            <a:lvl7pPr marL="3028218" indent="0">
              <a:buNone/>
              <a:defRPr sz="1766" b="1"/>
            </a:lvl7pPr>
            <a:lvl8pPr marL="3532922" indent="0">
              <a:buNone/>
              <a:defRPr sz="1766" b="1"/>
            </a:lvl8pPr>
            <a:lvl9pPr marL="4037625" indent="0">
              <a:buNone/>
              <a:defRPr sz="1766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35690" y="2765440"/>
            <a:ext cx="4518436" cy="4067547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407105" y="1855895"/>
            <a:ext cx="4540689" cy="909546"/>
          </a:xfrm>
        </p:spPr>
        <p:txBody>
          <a:bodyPr anchor="b"/>
          <a:lstStyle>
            <a:lvl1pPr marL="0" indent="0">
              <a:buNone/>
              <a:defRPr sz="2649" b="1"/>
            </a:lvl1pPr>
            <a:lvl2pPr marL="504703" indent="0">
              <a:buNone/>
              <a:defRPr sz="2208" b="1"/>
            </a:lvl2pPr>
            <a:lvl3pPr marL="1009406" indent="0">
              <a:buNone/>
              <a:defRPr sz="1987" b="1"/>
            </a:lvl3pPr>
            <a:lvl4pPr marL="1514109" indent="0">
              <a:buNone/>
              <a:defRPr sz="1766" b="1"/>
            </a:lvl4pPr>
            <a:lvl5pPr marL="2018812" indent="0">
              <a:buNone/>
              <a:defRPr sz="1766" b="1"/>
            </a:lvl5pPr>
            <a:lvl6pPr marL="2523515" indent="0">
              <a:buNone/>
              <a:defRPr sz="1766" b="1"/>
            </a:lvl6pPr>
            <a:lvl7pPr marL="3028218" indent="0">
              <a:buNone/>
              <a:defRPr sz="1766" b="1"/>
            </a:lvl7pPr>
            <a:lvl8pPr marL="3532922" indent="0">
              <a:buNone/>
              <a:defRPr sz="1766" b="1"/>
            </a:lvl8pPr>
            <a:lvl9pPr marL="4037625" indent="0">
              <a:buNone/>
              <a:defRPr sz="1766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407105" y="2765440"/>
            <a:ext cx="4540689" cy="4067547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8F7E63-76AD-864C-9F37-9947DD773DD0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6F584D-BE5E-D542-93A6-6151E93BBA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1891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8F7E63-76AD-864C-9F37-9947DD773DD0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6F584D-BE5E-D542-93A6-6151E93BBA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56122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8F7E63-76AD-864C-9F37-9947DD773DD0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6F584D-BE5E-D542-93A6-6151E93BBA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45069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5689" y="504719"/>
            <a:ext cx="3444804" cy="1766517"/>
          </a:xfrm>
        </p:spPr>
        <p:txBody>
          <a:bodyPr anchor="b"/>
          <a:lstStyle>
            <a:lvl1pPr>
              <a:defRPr sz="3532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40689" y="1090055"/>
            <a:ext cx="5407104" cy="5380166"/>
          </a:xfrm>
        </p:spPr>
        <p:txBody>
          <a:bodyPr/>
          <a:lstStyle>
            <a:lvl1pPr>
              <a:defRPr sz="3532"/>
            </a:lvl1pPr>
            <a:lvl2pPr>
              <a:defRPr sz="3091"/>
            </a:lvl2pPr>
            <a:lvl3pPr>
              <a:defRPr sz="2649"/>
            </a:lvl3pPr>
            <a:lvl4pPr>
              <a:defRPr sz="2208"/>
            </a:lvl4pPr>
            <a:lvl5pPr>
              <a:defRPr sz="2208"/>
            </a:lvl5pPr>
            <a:lvl6pPr>
              <a:defRPr sz="2208"/>
            </a:lvl6pPr>
            <a:lvl7pPr>
              <a:defRPr sz="2208"/>
            </a:lvl7pPr>
            <a:lvl8pPr>
              <a:defRPr sz="2208"/>
            </a:lvl8pPr>
            <a:lvl9pPr>
              <a:defRPr sz="2208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5689" y="2271237"/>
            <a:ext cx="3444804" cy="4207746"/>
          </a:xfrm>
        </p:spPr>
        <p:txBody>
          <a:bodyPr/>
          <a:lstStyle>
            <a:lvl1pPr marL="0" indent="0">
              <a:buNone/>
              <a:defRPr sz="1766"/>
            </a:lvl1pPr>
            <a:lvl2pPr marL="504703" indent="0">
              <a:buNone/>
              <a:defRPr sz="1545"/>
            </a:lvl2pPr>
            <a:lvl3pPr marL="1009406" indent="0">
              <a:buNone/>
              <a:defRPr sz="1325"/>
            </a:lvl3pPr>
            <a:lvl4pPr marL="1514109" indent="0">
              <a:buNone/>
              <a:defRPr sz="1104"/>
            </a:lvl4pPr>
            <a:lvl5pPr marL="2018812" indent="0">
              <a:buNone/>
              <a:defRPr sz="1104"/>
            </a:lvl5pPr>
            <a:lvl6pPr marL="2523515" indent="0">
              <a:buNone/>
              <a:defRPr sz="1104"/>
            </a:lvl6pPr>
            <a:lvl7pPr marL="3028218" indent="0">
              <a:buNone/>
              <a:defRPr sz="1104"/>
            </a:lvl7pPr>
            <a:lvl8pPr marL="3532922" indent="0">
              <a:buNone/>
              <a:defRPr sz="1104"/>
            </a:lvl8pPr>
            <a:lvl9pPr marL="4037625" indent="0">
              <a:buNone/>
              <a:defRPr sz="1104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8F7E63-76AD-864C-9F37-9947DD773DD0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6F584D-BE5E-D542-93A6-6151E93BBA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61321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5689" y="504719"/>
            <a:ext cx="3444804" cy="1766517"/>
          </a:xfrm>
        </p:spPr>
        <p:txBody>
          <a:bodyPr anchor="b"/>
          <a:lstStyle>
            <a:lvl1pPr>
              <a:defRPr sz="3532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540689" y="1090055"/>
            <a:ext cx="5407104" cy="5380166"/>
          </a:xfrm>
        </p:spPr>
        <p:txBody>
          <a:bodyPr anchor="t"/>
          <a:lstStyle>
            <a:lvl1pPr marL="0" indent="0">
              <a:buNone/>
              <a:defRPr sz="3532"/>
            </a:lvl1pPr>
            <a:lvl2pPr marL="504703" indent="0">
              <a:buNone/>
              <a:defRPr sz="3091"/>
            </a:lvl2pPr>
            <a:lvl3pPr marL="1009406" indent="0">
              <a:buNone/>
              <a:defRPr sz="2649"/>
            </a:lvl3pPr>
            <a:lvl4pPr marL="1514109" indent="0">
              <a:buNone/>
              <a:defRPr sz="2208"/>
            </a:lvl4pPr>
            <a:lvl5pPr marL="2018812" indent="0">
              <a:buNone/>
              <a:defRPr sz="2208"/>
            </a:lvl5pPr>
            <a:lvl6pPr marL="2523515" indent="0">
              <a:buNone/>
              <a:defRPr sz="2208"/>
            </a:lvl6pPr>
            <a:lvl7pPr marL="3028218" indent="0">
              <a:buNone/>
              <a:defRPr sz="2208"/>
            </a:lvl7pPr>
            <a:lvl8pPr marL="3532922" indent="0">
              <a:buNone/>
              <a:defRPr sz="2208"/>
            </a:lvl8pPr>
            <a:lvl9pPr marL="4037625" indent="0">
              <a:buNone/>
              <a:defRPr sz="2208"/>
            </a:lvl9pPr>
          </a:lstStyle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5689" y="2271237"/>
            <a:ext cx="3444804" cy="4207746"/>
          </a:xfrm>
        </p:spPr>
        <p:txBody>
          <a:bodyPr/>
          <a:lstStyle>
            <a:lvl1pPr marL="0" indent="0">
              <a:buNone/>
              <a:defRPr sz="1766"/>
            </a:lvl1pPr>
            <a:lvl2pPr marL="504703" indent="0">
              <a:buNone/>
              <a:defRPr sz="1545"/>
            </a:lvl2pPr>
            <a:lvl3pPr marL="1009406" indent="0">
              <a:buNone/>
              <a:defRPr sz="1325"/>
            </a:lvl3pPr>
            <a:lvl4pPr marL="1514109" indent="0">
              <a:buNone/>
              <a:defRPr sz="1104"/>
            </a:lvl4pPr>
            <a:lvl5pPr marL="2018812" indent="0">
              <a:buNone/>
              <a:defRPr sz="1104"/>
            </a:lvl5pPr>
            <a:lvl6pPr marL="2523515" indent="0">
              <a:buNone/>
              <a:defRPr sz="1104"/>
            </a:lvl6pPr>
            <a:lvl7pPr marL="3028218" indent="0">
              <a:buNone/>
              <a:defRPr sz="1104"/>
            </a:lvl7pPr>
            <a:lvl8pPr marL="3532922" indent="0">
              <a:buNone/>
              <a:defRPr sz="1104"/>
            </a:lvl8pPr>
            <a:lvl9pPr marL="4037625" indent="0">
              <a:buNone/>
              <a:defRPr sz="1104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8F7E63-76AD-864C-9F37-9947DD773DD0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6F584D-BE5E-D542-93A6-6151E93BBA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03917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8F7E63-76AD-864C-9F37-9947DD773DD0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6F584D-BE5E-D542-93A6-6151E93BBA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7423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43376" y="403074"/>
            <a:ext cx="2303026" cy="6415893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34299" y="403074"/>
            <a:ext cx="6775569" cy="6415893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8F7E63-76AD-864C-9F37-9947DD773DD0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6F584D-BE5E-D542-93A6-6151E93BBA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25052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34298" y="403076"/>
            <a:ext cx="9212104" cy="14633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4298" y="2015372"/>
            <a:ext cx="9212104" cy="480359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34298" y="7017001"/>
            <a:ext cx="2403158" cy="40307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2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8F7E63-76AD-864C-9F37-9947DD773DD0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37982" y="7017001"/>
            <a:ext cx="3604736" cy="40307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2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43244" y="7017001"/>
            <a:ext cx="2403158" cy="40307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2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6F584D-BE5E-D542-93A6-6151E93BBA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27144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1009406" rtl="0" eaLnBrk="1" latinLnBrk="0" hangingPunct="1">
        <a:lnSpc>
          <a:spcPct val="90000"/>
        </a:lnSpc>
        <a:spcBef>
          <a:spcPct val="0"/>
        </a:spcBef>
        <a:buNone/>
        <a:defRPr sz="485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2352" indent="-252352" algn="l" defTabSz="1009406" rtl="0" eaLnBrk="1" latinLnBrk="0" hangingPunct="1">
        <a:lnSpc>
          <a:spcPct val="90000"/>
        </a:lnSpc>
        <a:spcBef>
          <a:spcPts val="1104"/>
        </a:spcBef>
        <a:buFont typeface="Arial" panose="020B0604020202020204" pitchFamily="34" charset="0"/>
        <a:buChar char="•"/>
        <a:defRPr sz="3091" kern="1200">
          <a:solidFill>
            <a:schemeClr val="tx1"/>
          </a:solidFill>
          <a:latin typeface="+mn-lt"/>
          <a:ea typeface="+mn-ea"/>
          <a:cs typeface="+mn-cs"/>
        </a:defRPr>
      </a:lvl1pPr>
      <a:lvl2pPr marL="757055" indent="-252352" algn="l" defTabSz="1009406" rtl="0" eaLnBrk="1" latinLnBrk="0" hangingPunct="1">
        <a:lnSpc>
          <a:spcPct val="90000"/>
        </a:lnSpc>
        <a:spcBef>
          <a:spcPts val="552"/>
        </a:spcBef>
        <a:buFont typeface="Arial" panose="020B0604020202020204" pitchFamily="34" charset="0"/>
        <a:buChar char="•"/>
        <a:defRPr sz="2649" kern="1200">
          <a:solidFill>
            <a:schemeClr val="tx1"/>
          </a:solidFill>
          <a:latin typeface="+mn-lt"/>
          <a:ea typeface="+mn-ea"/>
          <a:cs typeface="+mn-cs"/>
        </a:defRPr>
      </a:lvl2pPr>
      <a:lvl3pPr marL="1261758" indent="-252352" algn="l" defTabSz="1009406" rtl="0" eaLnBrk="1" latinLnBrk="0" hangingPunct="1">
        <a:lnSpc>
          <a:spcPct val="90000"/>
        </a:lnSpc>
        <a:spcBef>
          <a:spcPts val="552"/>
        </a:spcBef>
        <a:buFont typeface="Arial" panose="020B0604020202020204" pitchFamily="34" charset="0"/>
        <a:buChar char="•"/>
        <a:defRPr sz="2208" kern="1200">
          <a:solidFill>
            <a:schemeClr val="tx1"/>
          </a:solidFill>
          <a:latin typeface="+mn-lt"/>
          <a:ea typeface="+mn-ea"/>
          <a:cs typeface="+mn-cs"/>
        </a:defRPr>
      </a:lvl3pPr>
      <a:lvl4pPr marL="1766461" indent="-252352" algn="l" defTabSz="1009406" rtl="0" eaLnBrk="1" latinLnBrk="0" hangingPunct="1">
        <a:lnSpc>
          <a:spcPct val="90000"/>
        </a:lnSpc>
        <a:spcBef>
          <a:spcPts val="552"/>
        </a:spcBef>
        <a:buFont typeface="Arial" panose="020B0604020202020204" pitchFamily="34" charset="0"/>
        <a:buChar char="•"/>
        <a:defRPr sz="1987" kern="1200">
          <a:solidFill>
            <a:schemeClr val="tx1"/>
          </a:solidFill>
          <a:latin typeface="+mn-lt"/>
          <a:ea typeface="+mn-ea"/>
          <a:cs typeface="+mn-cs"/>
        </a:defRPr>
      </a:lvl4pPr>
      <a:lvl5pPr marL="2271164" indent="-252352" algn="l" defTabSz="1009406" rtl="0" eaLnBrk="1" latinLnBrk="0" hangingPunct="1">
        <a:lnSpc>
          <a:spcPct val="90000"/>
        </a:lnSpc>
        <a:spcBef>
          <a:spcPts val="552"/>
        </a:spcBef>
        <a:buFont typeface="Arial" panose="020B0604020202020204" pitchFamily="34" charset="0"/>
        <a:buChar char="•"/>
        <a:defRPr sz="1987" kern="1200">
          <a:solidFill>
            <a:schemeClr val="tx1"/>
          </a:solidFill>
          <a:latin typeface="+mn-lt"/>
          <a:ea typeface="+mn-ea"/>
          <a:cs typeface="+mn-cs"/>
        </a:defRPr>
      </a:lvl5pPr>
      <a:lvl6pPr marL="2775867" indent="-252352" algn="l" defTabSz="1009406" rtl="0" eaLnBrk="1" latinLnBrk="0" hangingPunct="1">
        <a:lnSpc>
          <a:spcPct val="90000"/>
        </a:lnSpc>
        <a:spcBef>
          <a:spcPts val="552"/>
        </a:spcBef>
        <a:buFont typeface="Arial" panose="020B0604020202020204" pitchFamily="34" charset="0"/>
        <a:buChar char="•"/>
        <a:defRPr sz="1987" kern="1200">
          <a:solidFill>
            <a:schemeClr val="tx1"/>
          </a:solidFill>
          <a:latin typeface="+mn-lt"/>
          <a:ea typeface="+mn-ea"/>
          <a:cs typeface="+mn-cs"/>
        </a:defRPr>
      </a:lvl6pPr>
      <a:lvl7pPr marL="3280570" indent="-252352" algn="l" defTabSz="1009406" rtl="0" eaLnBrk="1" latinLnBrk="0" hangingPunct="1">
        <a:lnSpc>
          <a:spcPct val="90000"/>
        </a:lnSpc>
        <a:spcBef>
          <a:spcPts val="552"/>
        </a:spcBef>
        <a:buFont typeface="Arial" panose="020B0604020202020204" pitchFamily="34" charset="0"/>
        <a:buChar char="•"/>
        <a:defRPr sz="1987" kern="1200">
          <a:solidFill>
            <a:schemeClr val="tx1"/>
          </a:solidFill>
          <a:latin typeface="+mn-lt"/>
          <a:ea typeface="+mn-ea"/>
          <a:cs typeface="+mn-cs"/>
        </a:defRPr>
      </a:lvl7pPr>
      <a:lvl8pPr marL="3785273" indent="-252352" algn="l" defTabSz="1009406" rtl="0" eaLnBrk="1" latinLnBrk="0" hangingPunct="1">
        <a:lnSpc>
          <a:spcPct val="90000"/>
        </a:lnSpc>
        <a:spcBef>
          <a:spcPts val="552"/>
        </a:spcBef>
        <a:buFont typeface="Arial" panose="020B0604020202020204" pitchFamily="34" charset="0"/>
        <a:buChar char="•"/>
        <a:defRPr sz="1987" kern="1200">
          <a:solidFill>
            <a:schemeClr val="tx1"/>
          </a:solidFill>
          <a:latin typeface="+mn-lt"/>
          <a:ea typeface="+mn-ea"/>
          <a:cs typeface="+mn-cs"/>
        </a:defRPr>
      </a:lvl8pPr>
      <a:lvl9pPr marL="4289976" indent="-252352" algn="l" defTabSz="1009406" rtl="0" eaLnBrk="1" latinLnBrk="0" hangingPunct="1">
        <a:lnSpc>
          <a:spcPct val="90000"/>
        </a:lnSpc>
        <a:spcBef>
          <a:spcPts val="552"/>
        </a:spcBef>
        <a:buFont typeface="Arial" panose="020B0604020202020204" pitchFamily="34" charset="0"/>
        <a:buChar char="•"/>
        <a:defRPr sz="198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09406" rtl="0" eaLnBrk="1" latinLnBrk="0" hangingPunct="1">
        <a:defRPr sz="1987" kern="1200">
          <a:solidFill>
            <a:schemeClr val="tx1"/>
          </a:solidFill>
          <a:latin typeface="+mn-lt"/>
          <a:ea typeface="+mn-ea"/>
          <a:cs typeface="+mn-cs"/>
        </a:defRPr>
      </a:lvl1pPr>
      <a:lvl2pPr marL="504703" algn="l" defTabSz="1009406" rtl="0" eaLnBrk="1" latinLnBrk="0" hangingPunct="1">
        <a:defRPr sz="1987" kern="1200">
          <a:solidFill>
            <a:schemeClr val="tx1"/>
          </a:solidFill>
          <a:latin typeface="+mn-lt"/>
          <a:ea typeface="+mn-ea"/>
          <a:cs typeface="+mn-cs"/>
        </a:defRPr>
      </a:lvl2pPr>
      <a:lvl3pPr marL="1009406" algn="l" defTabSz="1009406" rtl="0" eaLnBrk="1" latinLnBrk="0" hangingPunct="1">
        <a:defRPr sz="1987" kern="1200">
          <a:solidFill>
            <a:schemeClr val="tx1"/>
          </a:solidFill>
          <a:latin typeface="+mn-lt"/>
          <a:ea typeface="+mn-ea"/>
          <a:cs typeface="+mn-cs"/>
        </a:defRPr>
      </a:lvl3pPr>
      <a:lvl4pPr marL="1514109" algn="l" defTabSz="1009406" rtl="0" eaLnBrk="1" latinLnBrk="0" hangingPunct="1">
        <a:defRPr sz="1987" kern="1200">
          <a:solidFill>
            <a:schemeClr val="tx1"/>
          </a:solidFill>
          <a:latin typeface="+mn-lt"/>
          <a:ea typeface="+mn-ea"/>
          <a:cs typeface="+mn-cs"/>
        </a:defRPr>
      </a:lvl4pPr>
      <a:lvl5pPr marL="2018812" algn="l" defTabSz="1009406" rtl="0" eaLnBrk="1" latinLnBrk="0" hangingPunct="1">
        <a:defRPr sz="1987" kern="1200">
          <a:solidFill>
            <a:schemeClr val="tx1"/>
          </a:solidFill>
          <a:latin typeface="+mn-lt"/>
          <a:ea typeface="+mn-ea"/>
          <a:cs typeface="+mn-cs"/>
        </a:defRPr>
      </a:lvl5pPr>
      <a:lvl6pPr marL="2523515" algn="l" defTabSz="1009406" rtl="0" eaLnBrk="1" latinLnBrk="0" hangingPunct="1">
        <a:defRPr sz="1987" kern="1200">
          <a:solidFill>
            <a:schemeClr val="tx1"/>
          </a:solidFill>
          <a:latin typeface="+mn-lt"/>
          <a:ea typeface="+mn-ea"/>
          <a:cs typeface="+mn-cs"/>
        </a:defRPr>
      </a:lvl6pPr>
      <a:lvl7pPr marL="3028218" algn="l" defTabSz="1009406" rtl="0" eaLnBrk="1" latinLnBrk="0" hangingPunct="1">
        <a:defRPr sz="1987" kern="1200">
          <a:solidFill>
            <a:schemeClr val="tx1"/>
          </a:solidFill>
          <a:latin typeface="+mn-lt"/>
          <a:ea typeface="+mn-ea"/>
          <a:cs typeface="+mn-cs"/>
        </a:defRPr>
      </a:lvl7pPr>
      <a:lvl8pPr marL="3532922" algn="l" defTabSz="1009406" rtl="0" eaLnBrk="1" latinLnBrk="0" hangingPunct="1">
        <a:defRPr sz="1987" kern="1200">
          <a:solidFill>
            <a:schemeClr val="tx1"/>
          </a:solidFill>
          <a:latin typeface="+mn-lt"/>
          <a:ea typeface="+mn-ea"/>
          <a:cs typeface="+mn-cs"/>
        </a:defRPr>
      </a:lvl8pPr>
      <a:lvl9pPr marL="4037625" algn="l" defTabSz="1009406" rtl="0" eaLnBrk="1" latinLnBrk="0" hangingPunct="1">
        <a:defRPr sz="198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text&#10;&#10;Description automatically generated">
            <a:extLst>
              <a:ext uri="{FF2B5EF4-FFF2-40B4-BE49-F238E27FC236}">
                <a16:creationId xmlns:a16="http://schemas.microsoft.com/office/drawing/2014/main" id="{6FBB76F0-DAA6-264F-911D-C9B7F43B42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240" y="0"/>
            <a:ext cx="10682940" cy="7570788"/>
          </a:xfrm>
          <a:prstGeom prst="rect">
            <a:avLst/>
          </a:prstGeom>
        </p:spPr>
      </p:pic>
      <p:sp>
        <p:nvSpPr>
          <p:cNvPr id="7" name="object 20">
            <a:extLst>
              <a:ext uri="{FF2B5EF4-FFF2-40B4-BE49-F238E27FC236}">
                <a16:creationId xmlns:a16="http://schemas.microsoft.com/office/drawing/2014/main" id="{A5B11B46-AB73-234F-8BD5-0B11C9093D8F}"/>
              </a:ext>
            </a:extLst>
          </p:cNvPr>
          <p:cNvSpPr txBox="1"/>
          <p:nvPr/>
        </p:nvSpPr>
        <p:spPr>
          <a:xfrm>
            <a:off x="539750" y="1319499"/>
            <a:ext cx="1794598" cy="477054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en-US" sz="1100" b="1" dirty="0">
                <a:solidFill>
                  <a:srgbClr val="05EDB5"/>
                </a:solidFill>
                <a:latin typeface="Arial"/>
                <a:cs typeface="Arial"/>
              </a:rPr>
              <a:t>Reporting </a:t>
            </a:r>
            <a:r>
              <a:rPr sz="1100" b="1" dirty="0">
                <a:solidFill>
                  <a:srgbClr val="05EDB5"/>
                </a:solidFill>
                <a:latin typeface="Arial"/>
                <a:cs typeface="Arial"/>
              </a:rPr>
              <a:t>to:</a:t>
            </a:r>
          </a:p>
          <a:p>
            <a:r>
              <a:rPr lang="en-NZ" sz="1000">
                <a:solidFill>
                  <a:schemeClr val="bg1"/>
                </a:solidFill>
                <a:latin typeface="Arial"/>
                <a:ea typeface="+mn-lt"/>
                <a:cs typeface="+mn-lt"/>
              </a:rPr>
              <a:t>Data Platform &amp; Engineering Lead</a:t>
            </a:r>
            <a:endParaRPr lang="en-NZ">
              <a:solidFill>
                <a:schemeClr val="bg1"/>
              </a:solidFill>
            </a:endParaRPr>
          </a:p>
        </p:txBody>
      </p:sp>
      <p:sp>
        <p:nvSpPr>
          <p:cNvPr id="8" name="object 21">
            <a:extLst>
              <a:ext uri="{FF2B5EF4-FFF2-40B4-BE49-F238E27FC236}">
                <a16:creationId xmlns:a16="http://schemas.microsoft.com/office/drawing/2014/main" id="{695FE911-531B-BF4D-99CF-1C9DB1085BCF}"/>
              </a:ext>
            </a:extLst>
          </p:cNvPr>
          <p:cNvSpPr txBox="1"/>
          <p:nvPr/>
        </p:nvSpPr>
        <p:spPr>
          <a:xfrm>
            <a:off x="2370568" y="1319520"/>
            <a:ext cx="1009443" cy="348813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100" b="1" dirty="0">
                <a:solidFill>
                  <a:srgbClr val="05EDB5"/>
                </a:solidFill>
                <a:latin typeface="Arial"/>
                <a:cs typeface="Arial"/>
              </a:rPr>
              <a:t>Date:</a:t>
            </a:r>
          </a:p>
          <a:p>
            <a:pPr marL="12700">
              <a:spcBef>
                <a:spcPts val="200"/>
              </a:spcBef>
            </a:pPr>
            <a:r>
              <a:rPr lang="en-NZ" sz="1000" dirty="0">
                <a:solidFill>
                  <a:schemeClr val="bg1"/>
                </a:solidFill>
                <a:latin typeface="Arial"/>
                <a:cs typeface="Arial"/>
              </a:rPr>
              <a:t>September 2026</a:t>
            </a:r>
            <a:endParaRPr dirty="0">
              <a:solidFill>
                <a:schemeClr val="bg1"/>
              </a:solidFill>
            </a:endParaRPr>
          </a:p>
        </p:txBody>
      </p:sp>
      <p:sp>
        <p:nvSpPr>
          <p:cNvPr id="9" name="object 29">
            <a:extLst>
              <a:ext uri="{FF2B5EF4-FFF2-40B4-BE49-F238E27FC236}">
                <a16:creationId xmlns:a16="http://schemas.microsoft.com/office/drawing/2014/main" id="{500A467D-8649-8E41-BACB-F069E69694AC}"/>
              </a:ext>
            </a:extLst>
          </p:cNvPr>
          <p:cNvSpPr txBox="1"/>
          <p:nvPr/>
        </p:nvSpPr>
        <p:spPr>
          <a:xfrm>
            <a:off x="539750" y="574035"/>
            <a:ext cx="6307620" cy="561692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pPr marL="12700">
              <a:lnSpc>
                <a:spcPct val="150000"/>
              </a:lnSpc>
            </a:pPr>
            <a:r>
              <a:rPr lang="en-US" sz="1100" b="1" dirty="0">
                <a:solidFill>
                  <a:srgbClr val="05EDB5"/>
                </a:solidFill>
                <a:latin typeface="Arial"/>
                <a:cs typeface="Arial"/>
              </a:rPr>
              <a:t>Position description:</a:t>
            </a:r>
            <a:endParaRPr lang="en-US" dirty="0">
              <a:solidFill>
                <a:srgbClr val="000000"/>
              </a:solidFill>
              <a:latin typeface="Calibri" panose="020F0502020204030204"/>
              <a:cs typeface="Calibri" panose="020F0502020204030204"/>
            </a:endParaRPr>
          </a:p>
          <a:p>
            <a:r>
              <a:rPr lang="en-NZ" sz="2000" b="1" dirty="0">
                <a:solidFill>
                  <a:schemeClr val="bg1"/>
                </a:solidFill>
                <a:latin typeface="Arial"/>
                <a:cs typeface="Calibri"/>
              </a:rPr>
              <a:t>BI Analytics Engineer</a:t>
            </a:r>
          </a:p>
        </p:txBody>
      </p:sp>
      <p:sp>
        <p:nvSpPr>
          <p:cNvPr id="11" name="object 22">
            <a:extLst>
              <a:ext uri="{FF2B5EF4-FFF2-40B4-BE49-F238E27FC236}">
                <a16:creationId xmlns:a16="http://schemas.microsoft.com/office/drawing/2014/main" id="{888BC5EF-D97F-2B4F-9AF6-FF87F954C531}"/>
              </a:ext>
            </a:extLst>
          </p:cNvPr>
          <p:cNvSpPr txBox="1"/>
          <p:nvPr/>
        </p:nvSpPr>
        <p:spPr>
          <a:xfrm>
            <a:off x="539751" y="1991631"/>
            <a:ext cx="3661955" cy="109260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r>
              <a:rPr sz="1100" b="1" dirty="0">
                <a:solidFill>
                  <a:srgbClr val="05EDB5"/>
                </a:solidFill>
                <a:latin typeface="Arial"/>
                <a:cs typeface="Arial"/>
              </a:rPr>
              <a:t>The role</a:t>
            </a:r>
            <a:endParaRPr lang="en-US" sz="1100" b="1" dirty="0">
              <a:latin typeface="Arial"/>
              <a:cs typeface="Arial"/>
            </a:endParaRPr>
          </a:p>
          <a:p>
            <a:r>
              <a:rPr lang="en-US" sz="1200" dirty="0">
                <a:solidFill>
                  <a:schemeClr val="bg1"/>
                </a:solidFill>
                <a:latin typeface="Arial"/>
                <a:ea typeface="+mn-lt"/>
                <a:cs typeface="Arial"/>
              </a:rPr>
              <a:t>To enable high‑value analytics and decision‑making by designing and maintaining trusted, analytics‑ready data models that translate business questions into reusable, reliable data assets and support scalable, self‑service analytics across Meridian</a:t>
            </a:r>
            <a:endParaRPr lang="en-US" sz="12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13" name="object 21">
            <a:extLst>
              <a:ext uri="{FF2B5EF4-FFF2-40B4-BE49-F238E27FC236}">
                <a16:creationId xmlns:a16="http://schemas.microsoft.com/office/drawing/2014/main" id="{0B0B6F8B-9D95-7F46-83BE-DDFDA6FAC92F}"/>
              </a:ext>
            </a:extLst>
          </p:cNvPr>
          <p:cNvSpPr txBox="1"/>
          <p:nvPr/>
        </p:nvSpPr>
        <p:spPr>
          <a:xfrm>
            <a:off x="3688569" y="1320418"/>
            <a:ext cx="2386084" cy="346710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en-US" sz="1100" b="1" dirty="0">
                <a:solidFill>
                  <a:srgbClr val="05EDB5"/>
                </a:solidFill>
                <a:latin typeface="Arial"/>
                <a:cs typeface="Arial"/>
              </a:rPr>
              <a:t>Location:</a:t>
            </a:r>
            <a:endParaRPr sz="1100" b="1" dirty="0">
              <a:solidFill>
                <a:srgbClr val="05EDB5"/>
              </a:solidFill>
              <a:latin typeface="Arial"/>
              <a:cs typeface="Arial"/>
            </a:endParaRPr>
          </a:p>
          <a:p>
            <a:pPr marL="12700">
              <a:spcBef>
                <a:spcPts val="200"/>
              </a:spcBef>
            </a:pPr>
            <a:r>
              <a:rPr lang="en-NZ" sz="1000" dirty="0">
                <a:solidFill>
                  <a:schemeClr val="bg1"/>
                </a:solidFill>
                <a:latin typeface="Arial"/>
                <a:cs typeface="Arial"/>
              </a:rPr>
              <a:t>Wellington or Christchurch</a:t>
            </a:r>
          </a:p>
        </p:txBody>
      </p:sp>
      <p:sp>
        <p:nvSpPr>
          <p:cNvPr id="17" name="object 23">
            <a:extLst>
              <a:ext uri="{FF2B5EF4-FFF2-40B4-BE49-F238E27FC236}">
                <a16:creationId xmlns:a16="http://schemas.microsoft.com/office/drawing/2014/main" id="{9DD93A20-D3A0-71B6-086A-D9A2F0C35FF7}"/>
              </a:ext>
            </a:extLst>
          </p:cNvPr>
          <p:cNvSpPr txBox="1"/>
          <p:nvPr/>
        </p:nvSpPr>
        <p:spPr>
          <a:xfrm>
            <a:off x="4450080" y="1851819"/>
            <a:ext cx="4394951" cy="3831818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r>
              <a:rPr lang="en-NZ" sz="1100" b="1" spc="-45" dirty="0">
                <a:solidFill>
                  <a:srgbClr val="05EDB5"/>
                </a:solidFill>
                <a:latin typeface="Arial"/>
                <a:cs typeface="Arial"/>
              </a:rPr>
              <a:t>Position accountabilities</a:t>
            </a:r>
            <a:endParaRPr lang="en-US" dirty="0"/>
          </a:p>
          <a:p>
            <a:pPr marL="171450" indent="-171450">
              <a:buFont typeface="Arial"/>
              <a:buChar char="•"/>
            </a:pPr>
            <a:endParaRPr lang="en-NZ" sz="1000" dirty="0">
              <a:solidFill>
                <a:schemeClr val="bg1"/>
              </a:solidFill>
              <a:latin typeface="Calibri"/>
              <a:ea typeface="Calibri"/>
              <a:cs typeface="Calibri"/>
            </a:endParaRPr>
          </a:p>
          <a:p>
            <a:pPr marL="171450" indent="-171450">
              <a:buFont typeface="Arial"/>
              <a:buChar char="•"/>
            </a:pPr>
            <a:r>
              <a:rPr lang="en-NZ" sz="1200" dirty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Design, build and maintain analytics-ready data models across the analytics layer of the data platform, along with the pipelines that support them.</a:t>
            </a:r>
          </a:p>
          <a:p>
            <a:pPr marL="171450" indent="-171450">
              <a:buFont typeface="Arial"/>
              <a:buChar char="•"/>
            </a:pPr>
            <a:r>
              <a:rPr lang="en-NZ" sz="1200" dirty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Apply modern engineering approaches to ensure reliability, reusability and alignment with business-facing platforms and analytics applications.</a:t>
            </a:r>
          </a:p>
          <a:p>
            <a:pPr marL="171450" indent="-171450">
              <a:buFont typeface="Arial"/>
              <a:buChar char="•"/>
            </a:pPr>
            <a:r>
              <a:rPr lang="en-NZ" sz="1200" dirty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Create and manage Genie spaces and Unity </a:t>
            </a:r>
            <a:r>
              <a:rPr lang="en-NZ" sz="1200" dirty="0" err="1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Catalog</a:t>
            </a:r>
            <a:r>
              <a:rPr lang="en-NZ" sz="1200" dirty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 semantic objects — including metric views, pages, domains and certification — to support governed, trusted self-service analytics.</a:t>
            </a:r>
          </a:p>
          <a:p>
            <a:pPr marL="171450" indent="-171450">
              <a:buFont typeface="Arial"/>
              <a:buChar char="•"/>
            </a:pPr>
            <a:r>
              <a:rPr lang="en-NZ" sz="1200" dirty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Lead conversations with business users and teams to understand their processes and identify where data can support better-informed decisions.</a:t>
            </a:r>
          </a:p>
          <a:p>
            <a:pPr marL="171450" indent="-171450">
              <a:buFont typeface="Arial"/>
              <a:buChar char="•"/>
            </a:pPr>
            <a:r>
              <a:rPr lang="en-NZ" sz="1200" dirty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Translate business questions and analytical use cases into well-structured, reusable models optimised for analysis, self-service and downstream consumption.</a:t>
            </a:r>
          </a:p>
          <a:p>
            <a:pPr marL="171450" indent="-171450">
              <a:buFont typeface="Arial"/>
              <a:buChar char="•"/>
            </a:pPr>
            <a:r>
              <a:rPr lang="en-NZ" sz="1200" dirty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Design, develop, implement and support analytics engineering solutions that deliver business outcomes, working through squads.</a:t>
            </a:r>
          </a:p>
          <a:p>
            <a:pPr marL="171450" indent="-171450">
              <a:buFont typeface="Arial"/>
              <a:buChar char="•"/>
            </a:pPr>
            <a:r>
              <a:rPr lang="en-NZ" sz="1200" dirty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Enable the organisation in data engineering and analytics, both as an enabling function and as a specialised practice.</a:t>
            </a:r>
            <a:endParaRPr lang="en-NZ" sz="1200" dirty="0">
              <a:solidFill>
                <a:schemeClr val="bg1"/>
              </a:solidFill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6000620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picture containing text, electronics, display&#10;&#10;Description automatically generated">
            <a:extLst>
              <a:ext uri="{FF2B5EF4-FFF2-40B4-BE49-F238E27FC236}">
                <a16:creationId xmlns:a16="http://schemas.microsoft.com/office/drawing/2014/main" id="{60C3A97A-2249-8E44-B609-FC1AE98CEF0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5570" y="0"/>
            <a:ext cx="10682940" cy="7570788"/>
          </a:xfrm>
        </p:spPr>
      </p:pic>
      <p:sp>
        <p:nvSpPr>
          <p:cNvPr id="2" name="object 15">
            <a:extLst>
              <a:ext uri="{FF2B5EF4-FFF2-40B4-BE49-F238E27FC236}">
                <a16:creationId xmlns:a16="http://schemas.microsoft.com/office/drawing/2014/main" id="{0358EFD3-296E-96E7-DDE7-1AFC49EC7C04}"/>
              </a:ext>
            </a:extLst>
          </p:cNvPr>
          <p:cNvSpPr txBox="1"/>
          <p:nvPr/>
        </p:nvSpPr>
        <p:spPr>
          <a:xfrm>
            <a:off x="5001581" y="5045139"/>
            <a:ext cx="2192020" cy="5435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6350" algn="just">
              <a:lnSpc>
                <a:spcPts val="1400"/>
              </a:lnSpc>
            </a:pPr>
            <a:r>
              <a:rPr sz="1300" b="1" spc="5">
                <a:solidFill>
                  <a:srgbClr val="00EDB5"/>
                </a:solidFill>
                <a:latin typeface="Arial"/>
                <a:cs typeface="Arial"/>
              </a:rPr>
              <a:t>Our</a:t>
            </a:r>
            <a:r>
              <a:rPr sz="1300" b="1" spc="-60">
                <a:solidFill>
                  <a:srgbClr val="00EDB5"/>
                </a:solidFill>
                <a:latin typeface="Arial"/>
                <a:cs typeface="Arial"/>
              </a:rPr>
              <a:t> </a:t>
            </a:r>
            <a:r>
              <a:rPr sz="1300" b="1" spc="35">
                <a:solidFill>
                  <a:srgbClr val="00EDB5"/>
                </a:solidFill>
                <a:latin typeface="Arial"/>
                <a:cs typeface="Arial"/>
              </a:rPr>
              <a:t>b</a:t>
            </a:r>
            <a:r>
              <a:rPr sz="1300" b="1">
                <a:solidFill>
                  <a:srgbClr val="00EDB5"/>
                </a:solidFill>
                <a:latin typeface="Arial"/>
                <a:cs typeface="Arial"/>
              </a:rPr>
              <a:t>e</a:t>
            </a:r>
            <a:r>
              <a:rPr sz="1300" b="1" spc="-5">
                <a:solidFill>
                  <a:srgbClr val="00EDB5"/>
                </a:solidFill>
                <a:latin typeface="Arial"/>
                <a:cs typeface="Arial"/>
              </a:rPr>
              <a:t>h</a:t>
            </a:r>
            <a:r>
              <a:rPr sz="1300" b="1" spc="15">
                <a:solidFill>
                  <a:srgbClr val="00EDB5"/>
                </a:solidFill>
                <a:latin typeface="Arial"/>
                <a:cs typeface="Arial"/>
              </a:rPr>
              <a:t>avio</a:t>
            </a:r>
            <a:r>
              <a:rPr sz="1300" b="1" spc="-10">
                <a:solidFill>
                  <a:srgbClr val="00EDB5"/>
                </a:solidFill>
                <a:latin typeface="Arial"/>
                <a:cs typeface="Arial"/>
              </a:rPr>
              <a:t>ur</a:t>
            </a:r>
            <a:r>
              <a:rPr sz="1300" b="1" spc="-140">
                <a:solidFill>
                  <a:srgbClr val="00EDB5"/>
                </a:solidFill>
                <a:latin typeface="Arial"/>
                <a:cs typeface="Arial"/>
              </a:rPr>
              <a:t>s</a:t>
            </a:r>
            <a:r>
              <a:rPr sz="1300" b="1" spc="-65">
                <a:solidFill>
                  <a:srgbClr val="00EDB5"/>
                </a:solidFill>
                <a:latin typeface="Arial"/>
                <a:cs typeface="Arial"/>
              </a:rPr>
              <a:t>:</a:t>
            </a:r>
            <a:r>
              <a:rPr sz="1300" b="1" spc="-60">
                <a:solidFill>
                  <a:srgbClr val="00EDB5"/>
                </a:solidFill>
                <a:latin typeface="Arial"/>
                <a:cs typeface="Arial"/>
              </a:rPr>
              <a:t> </a:t>
            </a:r>
            <a:r>
              <a:rPr sz="1300" b="1" spc="-20">
                <a:solidFill>
                  <a:srgbClr val="00EDB5"/>
                </a:solidFill>
                <a:latin typeface="Arial"/>
                <a:cs typeface="Arial"/>
              </a:rPr>
              <a:t>‘H</a:t>
            </a:r>
            <a:r>
              <a:rPr sz="1300" b="1" spc="-40">
                <a:solidFill>
                  <a:srgbClr val="00EDB5"/>
                </a:solidFill>
                <a:latin typeface="Arial"/>
                <a:cs typeface="Arial"/>
              </a:rPr>
              <a:t>o</a:t>
            </a:r>
            <a:r>
              <a:rPr sz="1300" b="1" spc="50">
                <a:solidFill>
                  <a:srgbClr val="00EDB5"/>
                </a:solidFill>
                <a:latin typeface="Arial"/>
                <a:cs typeface="Arial"/>
              </a:rPr>
              <a:t>w</a:t>
            </a:r>
            <a:r>
              <a:rPr sz="1300" b="1" spc="-60">
                <a:solidFill>
                  <a:srgbClr val="00EDB5"/>
                </a:solidFill>
                <a:latin typeface="Arial"/>
                <a:cs typeface="Arial"/>
              </a:rPr>
              <a:t> </a:t>
            </a:r>
            <a:r>
              <a:rPr sz="1300" b="1" spc="50">
                <a:solidFill>
                  <a:srgbClr val="00EDB5"/>
                </a:solidFill>
                <a:latin typeface="Arial"/>
                <a:cs typeface="Arial"/>
              </a:rPr>
              <a:t>t</a:t>
            </a:r>
            <a:r>
              <a:rPr sz="1300" b="1" spc="-10">
                <a:solidFill>
                  <a:srgbClr val="00EDB5"/>
                </a:solidFill>
                <a:latin typeface="Arial"/>
                <a:cs typeface="Arial"/>
              </a:rPr>
              <a:t>o</a:t>
            </a:r>
            <a:r>
              <a:rPr sz="1300" b="1" spc="-60">
                <a:solidFill>
                  <a:srgbClr val="00EDB5"/>
                </a:solidFill>
                <a:latin typeface="Arial"/>
                <a:cs typeface="Arial"/>
              </a:rPr>
              <a:t> </a:t>
            </a:r>
            <a:r>
              <a:rPr sz="1300" b="1" spc="-110">
                <a:solidFill>
                  <a:srgbClr val="00EDB5"/>
                </a:solidFill>
                <a:latin typeface="Arial"/>
                <a:cs typeface="Arial"/>
              </a:rPr>
              <a:t>B</a:t>
            </a:r>
            <a:r>
              <a:rPr sz="1300" b="1" spc="-30">
                <a:solidFill>
                  <a:srgbClr val="00EDB5"/>
                </a:solidFill>
                <a:latin typeface="Arial"/>
                <a:cs typeface="Arial"/>
              </a:rPr>
              <a:t>e</a:t>
            </a:r>
            <a:r>
              <a:rPr sz="1300" b="1" spc="-65">
                <a:solidFill>
                  <a:srgbClr val="00EDB5"/>
                </a:solidFill>
                <a:latin typeface="Arial"/>
                <a:cs typeface="Arial"/>
              </a:rPr>
              <a:t>’ </a:t>
            </a:r>
            <a:r>
              <a:rPr sz="1300" spc="-65">
                <a:solidFill>
                  <a:srgbClr val="00EDB5"/>
                </a:solidFill>
                <a:latin typeface="Arial"/>
                <a:cs typeface="Arial"/>
              </a:rPr>
              <a:t>B</a:t>
            </a:r>
            <a:r>
              <a:rPr sz="1300" spc="5">
                <a:solidFill>
                  <a:srgbClr val="00EDB5"/>
                </a:solidFill>
                <a:latin typeface="Arial"/>
                <a:cs typeface="Arial"/>
              </a:rPr>
              <a:t>e</a:t>
            </a:r>
            <a:r>
              <a:rPr sz="1300" spc="-45">
                <a:solidFill>
                  <a:srgbClr val="00EDB5"/>
                </a:solidFill>
                <a:latin typeface="Arial"/>
                <a:cs typeface="Arial"/>
              </a:rPr>
              <a:t> </a:t>
            </a:r>
            <a:r>
              <a:rPr sz="1300" spc="85">
                <a:solidFill>
                  <a:srgbClr val="00EDB5"/>
                </a:solidFill>
                <a:latin typeface="Arial"/>
                <a:cs typeface="Arial"/>
              </a:rPr>
              <a:t>gu</a:t>
            </a:r>
            <a:r>
              <a:rPr sz="1300" spc="50">
                <a:solidFill>
                  <a:srgbClr val="00EDB5"/>
                </a:solidFill>
                <a:latin typeface="Arial"/>
                <a:cs typeface="Arial"/>
              </a:rPr>
              <a:t>t</a:t>
            </a:r>
            <a:r>
              <a:rPr sz="1300" spc="-50">
                <a:solidFill>
                  <a:srgbClr val="00EDB5"/>
                </a:solidFill>
                <a:latin typeface="Arial"/>
                <a:cs typeface="Arial"/>
              </a:rPr>
              <a:t>s</a:t>
            </a:r>
            <a:r>
              <a:rPr sz="1300" spc="-135">
                <a:solidFill>
                  <a:srgbClr val="00EDB5"/>
                </a:solidFill>
                <a:latin typeface="Arial"/>
                <a:cs typeface="Arial"/>
              </a:rPr>
              <a:t>y</a:t>
            </a:r>
            <a:r>
              <a:rPr lang="en-NZ" sz="1300" spc="-40">
                <a:solidFill>
                  <a:srgbClr val="00EDB5"/>
                </a:solidFill>
                <a:latin typeface="Arial"/>
                <a:cs typeface="Arial"/>
              </a:rPr>
              <a:t>,</a:t>
            </a:r>
            <a:r>
              <a:rPr sz="1300" spc="-45">
                <a:solidFill>
                  <a:srgbClr val="00EDB5"/>
                </a:solidFill>
                <a:latin typeface="Arial"/>
                <a:cs typeface="Arial"/>
              </a:rPr>
              <a:t> </a:t>
            </a:r>
            <a:r>
              <a:rPr sz="1300" spc="-65">
                <a:solidFill>
                  <a:srgbClr val="00EDB5"/>
                </a:solidFill>
                <a:latin typeface="Arial"/>
                <a:cs typeface="Arial"/>
              </a:rPr>
              <a:t>B</a:t>
            </a:r>
            <a:r>
              <a:rPr sz="1300" spc="5">
                <a:solidFill>
                  <a:srgbClr val="00EDB5"/>
                </a:solidFill>
                <a:latin typeface="Arial"/>
                <a:cs typeface="Arial"/>
              </a:rPr>
              <a:t>e</a:t>
            </a:r>
            <a:r>
              <a:rPr sz="1300" spc="-45">
                <a:solidFill>
                  <a:srgbClr val="00EDB5"/>
                </a:solidFill>
                <a:latin typeface="Arial"/>
                <a:cs typeface="Arial"/>
              </a:rPr>
              <a:t> </a:t>
            </a:r>
            <a:r>
              <a:rPr sz="1300" spc="85">
                <a:solidFill>
                  <a:srgbClr val="00EDB5"/>
                </a:solidFill>
                <a:latin typeface="Arial"/>
                <a:cs typeface="Arial"/>
              </a:rPr>
              <a:t>a</a:t>
            </a:r>
            <a:r>
              <a:rPr sz="1300" spc="-45">
                <a:solidFill>
                  <a:srgbClr val="00EDB5"/>
                </a:solidFill>
                <a:latin typeface="Arial"/>
                <a:cs typeface="Arial"/>
              </a:rPr>
              <a:t> </a:t>
            </a:r>
            <a:r>
              <a:rPr sz="1300" spc="65">
                <a:solidFill>
                  <a:srgbClr val="00EDB5"/>
                </a:solidFill>
                <a:latin typeface="Arial"/>
                <a:cs typeface="Arial"/>
              </a:rPr>
              <a:t>g</a:t>
            </a:r>
            <a:r>
              <a:rPr sz="1300" spc="70">
                <a:solidFill>
                  <a:srgbClr val="00EDB5"/>
                </a:solidFill>
                <a:latin typeface="Arial"/>
                <a:cs typeface="Arial"/>
              </a:rPr>
              <a:t>o</a:t>
            </a:r>
            <a:r>
              <a:rPr sz="1300" spc="55">
                <a:solidFill>
                  <a:srgbClr val="00EDB5"/>
                </a:solidFill>
                <a:latin typeface="Arial"/>
                <a:cs typeface="Arial"/>
              </a:rPr>
              <a:t>o</a:t>
            </a:r>
            <a:r>
              <a:rPr sz="1300" spc="85">
                <a:solidFill>
                  <a:srgbClr val="00EDB5"/>
                </a:solidFill>
                <a:latin typeface="Arial"/>
                <a:cs typeface="Arial"/>
              </a:rPr>
              <a:t>d</a:t>
            </a:r>
            <a:r>
              <a:rPr sz="1300" spc="-45">
                <a:solidFill>
                  <a:srgbClr val="00EDB5"/>
                </a:solidFill>
                <a:latin typeface="Arial"/>
                <a:cs typeface="Arial"/>
              </a:rPr>
              <a:t> </a:t>
            </a:r>
            <a:r>
              <a:rPr sz="1300" spc="35">
                <a:solidFill>
                  <a:srgbClr val="00EDB5"/>
                </a:solidFill>
                <a:latin typeface="Arial"/>
                <a:cs typeface="Arial"/>
              </a:rPr>
              <a:t>human</a:t>
            </a:r>
            <a:r>
              <a:rPr lang="en-NZ" sz="1300" spc="35">
                <a:solidFill>
                  <a:srgbClr val="00EDB5"/>
                </a:solidFill>
                <a:latin typeface="Arial"/>
                <a:cs typeface="Arial"/>
              </a:rPr>
              <a:t>,</a:t>
            </a:r>
            <a:r>
              <a:rPr sz="1300" spc="15">
                <a:solidFill>
                  <a:srgbClr val="00EDB5"/>
                </a:solidFill>
                <a:latin typeface="Arial"/>
                <a:cs typeface="Arial"/>
              </a:rPr>
              <a:t> </a:t>
            </a:r>
            <a:r>
              <a:rPr sz="1300" spc="-65">
                <a:solidFill>
                  <a:srgbClr val="00EDB5"/>
                </a:solidFill>
                <a:latin typeface="Arial"/>
                <a:cs typeface="Arial"/>
              </a:rPr>
              <a:t>B</a:t>
            </a:r>
            <a:r>
              <a:rPr sz="1300" spc="5">
                <a:solidFill>
                  <a:srgbClr val="00EDB5"/>
                </a:solidFill>
                <a:latin typeface="Arial"/>
                <a:cs typeface="Arial"/>
              </a:rPr>
              <a:t>e</a:t>
            </a:r>
            <a:r>
              <a:rPr sz="1300" spc="-45">
                <a:solidFill>
                  <a:srgbClr val="00EDB5"/>
                </a:solidFill>
                <a:latin typeface="Arial"/>
                <a:cs typeface="Arial"/>
              </a:rPr>
              <a:t> </a:t>
            </a:r>
            <a:r>
              <a:rPr sz="1300" spc="35">
                <a:solidFill>
                  <a:srgbClr val="00EDB5"/>
                </a:solidFill>
                <a:latin typeface="Arial"/>
                <a:cs typeface="Arial"/>
              </a:rPr>
              <a:t>in</a:t>
            </a:r>
            <a:r>
              <a:rPr sz="1300" spc="-45">
                <a:solidFill>
                  <a:srgbClr val="00EDB5"/>
                </a:solidFill>
                <a:latin typeface="Arial"/>
                <a:cs typeface="Arial"/>
              </a:rPr>
              <a:t> </a:t>
            </a:r>
            <a:r>
              <a:rPr sz="1300" spc="45">
                <a:solidFill>
                  <a:srgbClr val="00EDB5"/>
                </a:solidFill>
                <a:latin typeface="Arial"/>
                <a:cs typeface="Arial"/>
              </a:rPr>
              <a:t>the</a:t>
            </a:r>
            <a:r>
              <a:rPr sz="1300" spc="-45">
                <a:solidFill>
                  <a:srgbClr val="00EDB5"/>
                </a:solidFill>
                <a:latin typeface="Arial"/>
                <a:cs typeface="Arial"/>
              </a:rPr>
              <a:t> </a:t>
            </a:r>
            <a:r>
              <a:rPr sz="1300" spc="65">
                <a:solidFill>
                  <a:srgbClr val="00EDB5"/>
                </a:solidFill>
                <a:latin typeface="Arial"/>
                <a:cs typeface="Arial"/>
              </a:rPr>
              <a:t>w</a:t>
            </a:r>
            <a:r>
              <a:rPr sz="1300" spc="50">
                <a:solidFill>
                  <a:srgbClr val="00EDB5"/>
                </a:solidFill>
                <a:latin typeface="Arial"/>
                <a:cs typeface="Arial"/>
              </a:rPr>
              <a:t>a</a:t>
            </a:r>
            <a:r>
              <a:rPr sz="1300" spc="-5">
                <a:solidFill>
                  <a:srgbClr val="00EDB5"/>
                </a:solidFill>
                <a:latin typeface="Arial"/>
                <a:cs typeface="Arial"/>
              </a:rPr>
              <a:t>k</a:t>
            </a:r>
            <a:r>
              <a:rPr sz="1300" spc="25">
                <a:solidFill>
                  <a:srgbClr val="00EDB5"/>
                </a:solidFill>
                <a:latin typeface="Arial"/>
                <a:cs typeface="Arial"/>
              </a:rPr>
              <a:t>a.</a:t>
            </a:r>
            <a:endParaRPr sz="1300">
              <a:latin typeface="Arial"/>
              <a:cs typeface="Arial"/>
            </a:endParaRPr>
          </a:p>
        </p:txBody>
      </p:sp>
      <p:sp>
        <p:nvSpPr>
          <p:cNvPr id="3" name="object 16">
            <a:extLst>
              <a:ext uri="{FF2B5EF4-FFF2-40B4-BE49-F238E27FC236}">
                <a16:creationId xmlns:a16="http://schemas.microsoft.com/office/drawing/2014/main" id="{14B0A329-003B-94B6-0628-FEA43F040E9C}"/>
              </a:ext>
            </a:extLst>
          </p:cNvPr>
          <p:cNvSpPr txBox="1"/>
          <p:nvPr/>
        </p:nvSpPr>
        <p:spPr>
          <a:xfrm>
            <a:off x="2915750" y="5054287"/>
            <a:ext cx="1685289" cy="5435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6350">
              <a:lnSpc>
                <a:spcPts val="1400"/>
              </a:lnSpc>
            </a:pPr>
            <a:r>
              <a:rPr sz="1300" b="1" spc="60">
                <a:solidFill>
                  <a:srgbClr val="00EDB5"/>
                </a:solidFill>
                <a:latin typeface="Arial"/>
                <a:cs typeface="Arial"/>
              </a:rPr>
              <a:t>W</a:t>
            </a:r>
            <a:r>
              <a:rPr sz="1300" b="1" spc="30">
                <a:solidFill>
                  <a:srgbClr val="00EDB5"/>
                </a:solidFill>
                <a:latin typeface="Arial"/>
                <a:cs typeface="Arial"/>
              </a:rPr>
              <a:t>h</a:t>
            </a:r>
            <a:r>
              <a:rPr sz="1300" b="1" spc="80">
                <a:solidFill>
                  <a:srgbClr val="00EDB5"/>
                </a:solidFill>
                <a:latin typeface="Arial"/>
                <a:cs typeface="Arial"/>
              </a:rPr>
              <a:t>at</a:t>
            </a:r>
            <a:r>
              <a:rPr sz="1300" b="1" spc="-60">
                <a:solidFill>
                  <a:srgbClr val="00EDB5"/>
                </a:solidFill>
                <a:latin typeface="Arial"/>
                <a:cs typeface="Arial"/>
              </a:rPr>
              <a:t> </a:t>
            </a:r>
            <a:r>
              <a:rPr sz="1300" b="1" spc="35">
                <a:solidFill>
                  <a:srgbClr val="00EDB5"/>
                </a:solidFill>
                <a:latin typeface="Arial"/>
                <a:cs typeface="Arial"/>
              </a:rPr>
              <a:t>w</a:t>
            </a:r>
            <a:r>
              <a:rPr sz="1300" b="1" spc="10">
                <a:solidFill>
                  <a:srgbClr val="00EDB5"/>
                </a:solidFill>
                <a:latin typeface="Arial"/>
                <a:cs typeface="Arial"/>
              </a:rPr>
              <a:t>e</a:t>
            </a:r>
            <a:r>
              <a:rPr sz="1300" b="1" spc="-60">
                <a:solidFill>
                  <a:srgbClr val="00EDB5"/>
                </a:solidFill>
                <a:latin typeface="Arial"/>
                <a:cs typeface="Arial"/>
              </a:rPr>
              <a:t> </a:t>
            </a:r>
            <a:r>
              <a:rPr sz="1300" b="1" spc="-25">
                <a:solidFill>
                  <a:srgbClr val="00EDB5"/>
                </a:solidFill>
                <a:latin typeface="Arial"/>
                <a:cs typeface="Arial"/>
              </a:rPr>
              <a:t>v</a:t>
            </a:r>
            <a:r>
              <a:rPr sz="1300" b="1" spc="15">
                <a:solidFill>
                  <a:srgbClr val="00EDB5"/>
                </a:solidFill>
                <a:latin typeface="Arial"/>
                <a:cs typeface="Arial"/>
              </a:rPr>
              <a:t>alue</a:t>
            </a:r>
            <a:r>
              <a:rPr sz="1300" b="1" spc="10">
                <a:solidFill>
                  <a:srgbClr val="00EDB5"/>
                </a:solidFill>
                <a:latin typeface="Arial"/>
                <a:cs typeface="Arial"/>
              </a:rPr>
              <a:t> </a:t>
            </a:r>
            <a:r>
              <a:rPr sz="1300" spc="-20">
                <a:solidFill>
                  <a:srgbClr val="00EDB5"/>
                </a:solidFill>
                <a:latin typeface="Arial"/>
                <a:cs typeface="Arial"/>
              </a:rPr>
              <a:t>Cust</a:t>
            </a:r>
            <a:r>
              <a:rPr sz="1300" spc="40">
                <a:solidFill>
                  <a:srgbClr val="00EDB5"/>
                </a:solidFill>
                <a:latin typeface="Arial"/>
                <a:cs typeface="Arial"/>
              </a:rPr>
              <a:t>ome</a:t>
            </a:r>
            <a:r>
              <a:rPr sz="1300" spc="10">
                <a:solidFill>
                  <a:srgbClr val="00EDB5"/>
                </a:solidFill>
                <a:latin typeface="Arial"/>
                <a:cs typeface="Arial"/>
              </a:rPr>
              <a:t>r</a:t>
            </a:r>
            <a:r>
              <a:rPr sz="1300" spc="-95">
                <a:solidFill>
                  <a:srgbClr val="00EDB5"/>
                </a:solidFill>
                <a:latin typeface="Arial"/>
                <a:cs typeface="Arial"/>
              </a:rPr>
              <a:t>s</a:t>
            </a:r>
            <a:r>
              <a:rPr lang="en-NZ" sz="1300" spc="-40">
                <a:solidFill>
                  <a:srgbClr val="00EDB5"/>
                </a:solidFill>
                <a:latin typeface="Arial"/>
                <a:cs typeface="Arial"/>
              </a:rPr>
              <a:t>,</a:t>
            </a:r>
            <a:r>
              <a:rPr sz="1300" spc="-45">
                <a:solidFill>
                  <a:srgbClr val="00EDB5"/>
                </a:solidFill>
                <a:latin typeface="Arial"/>
                <a:cs typeface="Arial"/>
              </a:rPr>
              <a:t> </a:t>
            </a:r>
            <a:r>
              <a:rPr sz="1300" spc="-155">
                <a:solidFill>
                  <a:srgbClr val="00EDB5"/>
                </a:solidFill>
                <a:latin typeface="Arial"/>
                <a:cs typeface="Arial"/>
              </a:rPr>
              <a:t>S</a:t>
            </a:r>
            <a:r>
              <a:rPr sz="1300" spc="114">
                <a:solidFill>
                  <a:srgbClr val="00EDB5"/>
                </a:solidFill>
                <a:latin typeface="Arial"/>
                <a:cs typeface="Arial"/>
              </a:rPr>
              <a:t>a</a:t>
            </a:r>
            <a:r>
              <a:rPr sz="1300" spc="20">
                <a:solidFill>
                  <a:srgbClr val="00EDB5"/>
                </a:solidFill>
                <a:latin typeface="Arial"/>
                <a:cs typeface="Arial"/>
              </a:rPr>
              <a:t>f</a:t>
            </a:r>
            <a:r>
              <a:rPr sz="1300" spc="-10">
                <a:solidFill>
                  <a:srgbClr val="00EDB5"/>
                </a:solidFill>
                <a:latin typeface="Arial"/>
                <a:cs typeface="Arial"/>
              </a:rPr>
              <a:t>e</a:t>
            </a:r>
            <a:r>
              <a:rPr sz="1300" spc="100">
                <a:solidFill>
                  <a:srgbClr val="00EDB5"/>
                </a:solidFill>
                <a:latin typeface="Arial"/>
                <a:cs typeface="Arial"/>
              </a:rPr>
              <a:t>t</a:t>
            </a:r>
            <a:r>
              <a:rPr sz="1300" spc="-75">
                <a:solidFill>
                  <a:srgbClr val="00EDB5"/>
                </a:solidFill>
                <a:latin typeface="Arial"/>
                <a:cs typeface="Arial"/>
              </a:rPr>
              <a:t>y</a:t>
            </a:r>
            <a:r>
              <a:rPr lang="en-NZ" sz="1300" spc="-40">
                <a:solidFill>
                  <a:srgbClr val="00EDB5"/>
                </a:solidFill>
                <a:latin typeface="Arial"/>
                <a:cs typeface="Arial"/>
              </a:rPr>
              <a:t>,</a:t>
            </a:r>
            <a:r>
              <a:rPr sz="1300" spc="-40">
                <a:solidFill>
                  <a:srgbClr val="00EDB5"/>
                </a:solidFill>
                <a:latin typeface="Arial"/>
                <a:cs typeface="Arial"/>
              </a:rPr>
              <a:t> Sus</a:t>
            </a:r>
            <a:r>
              <a:rPr sz="1300" spc="-30">
                <a:solidFill>
                  <a:srgbClr val="00EDB5"/>
                </a:solidFill>
                <a:latin typeface="Arial"/>
                <a:cs typeface="Arial"/>
              </a:rPr>
              <a:t>t</a:t>
            </a:r>
            <a:r>
              <a:rPr sz="1300" spc="60">
                <a:solidFill>
                  <a:srgbClr val="00EDB5"/>
                </a:solidFill>
                <a:latin typeface="Arial"/>
                <a:cs typeface="Arial"/>
              </a:rPr>
              <a:t>ainabili</a:t>
            </a:r>
            <a:r>
              <a:rPr sz="1300" spc="50">
                <a:solidFill>
                  <a:srgbClr val="00EDB5"/>
                </a:solidFill>
                <a:latin typeface="Arial"/>
                <a:cs typeface="Arial"/>
              </a:rPr>
              <a:t>t</a:t>
            </a:r>
            <a:r>
              <a:rPr sz="1300" spc="-75">
                <a:solidFill>
                  <a:srgbClr val="00EDB5"/>
                </a:solidFill>
                <a:latin typeface="Arial"/>
                <a:cs typeface="Arial"/>
              </a:rPr>
              <a:t>y</a:t>
            </a:r>
            <a:r>
              <a:rPr lang="en-NZ" sz="1300" spc="-40">
                <a:solidFill>
                  <a:srgbClr val="00EDB5"/>
                </a:solidFill>
                <a:latin typeface="Arial"/>
                <a:cs typeface="Arial"/>
              </a:rPr>
              <a:t>,</a:t>
            </a:r>
            <a:r>
              <a:rPr sz="1300" spc="-45">
                <a:solidFill>
                  <a:srgbClr val="00EDB5"/>
                </a:solidFill>
                <a:latin typeface="Arial"/>
                <a:cs typeface="Arial"/>
              </a:rPr>
              <a:t> </a:t>
            </a:r>
            <a:r>
              <a:rPr sz="1300" spc="-180">
                <a:solidFill>
                  <a:srgbClr val="00EDB5"/>
                </a:solidFill>
                <a:latin typeface="Arial"/>
                <a:cs typeface="Arial"/>
              </a:rPr>
              <a:t>P</a:t>
            </a:r>
            <a:r>
              <a:rPr sz="1300" spc="10">
                <a:solidFill>
                  <a:srgbClr val="00EDB5"/>
                </a:solidFill>
                <a:latin typeface="Arial"/>
                <a:cs typeface="Arial"/>
              </a:rPr>
              <a:t>e</a:t>
            </a:r>
            <a:r>
              <a:rPr sz="1300" spc="25">
                <a:solidFill>
                  <a:srgbClr val="00EDB5"/>
                </a:solidFill>
                <a:latin typeface="Arial"/>
                <a:cs typeface="Arial"/>
              </a:rPr>
              <a:t>ople.</a:t>
            </a:r>
            <a:endParaRPr sz="1300">
              <a:latin typeface="Arial"/>
              <a:cs typeface="Arial"/>
            </a:endParaRPr>
          </a:p>
        </p:txBody>
      </p:sp>
      <p:sp>
        <p:nvSpPr>
          <p:cNvPr id="4" name="object 17">
            <a:extLst>
              <a:ext uri="{FF2B5EF4-FFF2-40B4-BE49-F238E27FC236}">
                <a16:creationId xmlns:a16="http://schemas.microsoft.com/office/drawing/2014/main" id="{1EC46A77-DAB6-9178-0BCC-9848BDA69F3D}"/>
              </a:ext>
            </a:extLst>
          </p:cNvPr>
          <p:cNvSpPr txBox="1"/>
          <p:nvPr/>
        </p:nvSpPr>
        <p:spPr>
          <a:xfrm>
            <a:off x="539750" y="5022279"/>
            <a:ext cx="1877695" cy="5664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300" b="1" spc="5">
                <a:solidFill>
                  <a:srgbClr val="00EDB5"/>
                </a:solidFill>
                <a:latin typeface="Arial"/>
                <a:cs typeface="Arial"/>
              </a:rPr>
              <a:t>Our</a:t>
            </a:r>
            <a:r>
              <a:rPr sz="1300" b="1" spc="-60">
                <a:solidFill>
                  <a:srgbClr val="00EDB5"/>
                </a:solidFill>
                <a:latin typeface="Arial"/>
                <a:cs typeface="Arial"/>
              </a:rPr>
              <a:t> </a:t>
            </a:r>
            <a:r>
              <a:rPr sz="1300" b="1" spc="25">
                <a:solidFill>
                  <a:srgbClr val="00EDB5"/>
                </a:solidFill>
                <a:latin typeface="Arial"/>
                <a:cs typeface="Arial"/>
              </a:rPr>
              <a:t>p</a:t>
            </a:r>
            <a:r>
              <a:rPr sz="1300" b="1" spc="5">
                <a:solidFill>
                  <a:srgbClr val="00EDB5"/>
                </a:solidFill>
                <a:latin typeface="Arial"/>
                <a:cs typeface="Arial"/>
              </a:rPr>
              <a:t>ur</a:t>
            </a:r>
            <a:r>
              <a:rPr sz="1300" b="1" spc="10">
                <a:solidFill>
                  <a:srgbClr val="00EDB5"/>
                </a:solidFill>
                <a:latin typeface="Arial"/>
                <a:cs typeface="Arial"/>
              </a:rPr>
              <a:t>p</a:t>
            </a:r>
            <a:r>
              <a:rPr sz="1300" b="1" spc="-15">
                <a:solidFill>
                  <a:srgbClr val="00EDB5"/>
                </a:solidFill>
                <a:latin typeface="Arial"/>
                <a:cs typeface="Arial"/>
              </a:rPr>
              <a:t>o</a:t>
            </a:r>
            <a:r>
              <a:rPr sz="1300" b="1" spc="-135">
                <a:solidFill>
                  <a:srgbClr val="00EDB5"/>
                </a:solidFill>
                <a:latin typeface="Arial"/>
                <a:cs typeface="Arial"/>
              </a:rPr>
              <a:t>s</a:t>
            </a:r>
            <a:r>
              <a:rPr sz="1300" b="1" spc="10">
                <a:solidFill>
                  <a:srgbClr val="00EDB5"/>
                </a:solidFill>
                <a:latin typeface="Arial"/>
                <a:cs typeface="Arial"/>
              </a:rPr>
              <a:t>e</a:t>
            </a:r>
            <a:endParaRPr sz="1300">
              <a:latin typeface="Arial"/>
              <a:cs typeface="Arial"/>
            </a:endParaRPr>
          </a:p>
          <a:p>
            <a:pPr marL="12700" marR="6350">
              <a:lnSpc>
                <a:spcPts val="1400"/>
              </a:lnSpc>
              <a:spcBef>
                <a:spcPts val="20"/>
              </a:spcBef>
            </a:pPr>
            <a:r>
              <a:rPr sz="1300" spc="-15">
                <a:solidFill>
                  <a:srgbClr val="00EDB5"/>
                </a:solidFill>
                <a:latin typeface="Arial"/>
                <a:cs typeface="Arial"/>
              </a:rPr>
              <a:t>Cl</a:t>
            </a:r>
            <a:r>
              <a:rPr sz="1300" spc="-10">
                <a:solidFill>
                  <a:srgbClr val="00EDB5"/>
                </a:solidFill>
                <a:latin typeface="Arial"/>
                <a:cs typeface="Arial"/>
              </a:rPr>
              <a:t>e</a:t>
            </a:r>
            <a:r>
              <a:rPr sz="1300" spc="65">
                <a:solidFill>
                  <a:srgbClr val="00EDB5"/>
                </a:solidFill>
                <a:latin typeface="Arial"/>
                <a:cs typeface="Arial"/>
              </a:rPr>
              <a:t>an</a:t>
            </a:r>
            <a:r>
              <a:rPr sz="1300" spc="-45">
                <a:solidFill>
                  <a:srgbClr val="00EDB5"/>
                </a:solidFill>
                <a:latin typeface="Arial"/>
                <a:cs typeface="Arial"/>
              </a:rPr>
              <a:t> </a:t>
            </a:r>
            <a:r>
              <a:rPr sz="1300" spc="20">
                <a:solidFill>
                  <a:srgbClr val="00EDB5"/>
                </a:solidFill>
                <a:latin typeface="Arial"/>
                <a:cs typeface="Arial"/>
              </a:rPr>
              <a:t>ene</a:t>
            </a:r>
            <a:r>
              <a:rPr sz="1300" spc="-20">
                <a:solidFill>
                  <a:srgbClr val="00EDB5"/>
                </a:solidFill>
                <a:latin typeface="Arial"/>
                <a:cs typeface="Arial"/>
              </a:rPr>
              <a:t>r</a:t>
            </a:r>
            <a:r>
              <a:rPr sz="1300" spc="40">
                <a:solidFill>
                  <a:srgbClr val="00EDB5"/>
                </a:solidFill>
                <a:latin typeface="Arial"/>
                <a:cs typeface="Arial"/>
              </a:rPr>
              <a:t>gy</a:t>
            </a:r>
            <a:r>
              <a:rPr sz="1300" spc="-45">
                <a:solidFill>
                  <a:srgbClr val="00EDB5"/>
                </a:solidFill>
                <a:latin typeface="Arial"/>
                <a:cs typeface="Arial"/>
              </a:rPr>
              <a:t> </a:t>
            </a:r>
            <a:r>
              <a:rPr sz="1300" spc="50">
                <a:solidFill>
                  <a:srgbClr val="00EDB5"/>
                </a:solidFill>
                <a:latin typeface="Arial"/>
                <a:cs typeface="Arial"/>
              </a:rPr>
              <a:t>f</a:t>
            </a:r>
            <a:r>
              <a:rPr sz="1300" spc="40">
                <a:solidFill>
                  <a:srgbClr val="00EDB5"/>
                </a:solidFill>
                <a:latin typeface="Arial"/>
                <a:cs typeface="Arial"/>
              </a:rPr>
              <a:t>or</a:t>
            </a:r>
            <a:r>
              <a:rPr sz="1300" spc="-45">
                <a:solidFill>
                  <a:srgbClr val="00EDB5"/>
                </a:solidFill>
                <a:latin typeface="Arial"/>
                <a:cs typeface="Arial"/>
              </a:rPr>
              <a:t> </a:t>
            </a:r>
            <a:r>
              <a:rPr sz="1300" spc="85">
                <a:solidFill>
                  <a:srgbClr val="00EDB5"/>
                </a:solidFill>
                <a:latin typeface="Arial"/>
                <a:cs typeface="Arial"/>
              </a:rPr>
              <a:t>a</a:t>
            </a:r>
            <a:r>
              <a:rPr sz="1300" spc="-45">
                <a:solidFill>
                  <a:srgbClr val="00EDB5"/>
                </a:solidFill>
                <a:latin typeface="Arial"/>
                <a:cs typeface="Arial"/>
              </a:rPr>
              <a:t> </a:t>
            </a:r>
            <a:r>
              <a:rPr sz="1300" spc="50">
                <a:solidFill>
                  <a:srgbClr val="00EDB5"/>
                </a:solidFill>
                <a:latin typeface="Arial"/>
                <a:cs typeface="Arial"/>
              </a:rPr>
              <a:t>fai</a:t>
            </a:r>
            <a:r>
              <a:rPr sz="1300" spc="10">
                <a:solidFill>
                  <a:srgbClr val="00EDB5"/>
                </a:solidFill>
                <a:latin typeface="Arial"/>
                <a:cs typeface="Arial"/>
              </a:rPr>
              <a:t>r</a:t>
            </a:r>
            <a:r>
              <a:rPr sz="1300" spc="15">
                <a:solidFill>
                  <a:srgbClr val="00EDB5"/>
                </a:solidFill>
                <a:latin typeface="Arial"/>
                <a:cs typeface="Arial"/>
              </a:rPr>
              <a:t>er</a:t>
            </a:r>
            <a:r>
              <a:rPr sz="1300" spc="10">
                <a:solidFill>
                  <a:srgbClr val="00EDB5"/>
                </a:solidFill>
                <a:latin typeface="Arial"/>
                <a:cs typeface="Arial"/>
              </a:rPr>
              <a:t> </a:t>
            </a:r>
            <a:r>
              <a:rPr sz="1300" spc="70">
                <a:solidFill>
                  <a:srgbClr val="00EDB5"/>
                </a:solidFill>
                <a:latin typeface="Arial"/>
                <a:cs typeface="Arial"/>
              </a:rPr>
              <a:t>and</a:t>
            </a:r>
            <a:r>
              <a:rPr sz="1300" spc="-45">
                <a:solidFill>
                  <a:srgbClr val="00EDB5"/>
                </a:solidFill>
                <a:latin typeface="Arial"/>
                <a:cs typeface="Arial"/>
              </a:rPr>
              <a:t> </a:t>
            </a:r>
            <a:r>
              <a:rPr sz="1300" spc="20">
                <a:solidFill>
                  <a:srgbClr val="00EDB5"/>
                </a:solidFill>
                <a:latin typeface="Arial"/>
                <a:cs typeface="Arial"/>
              </a:rPr>
              <a:t>h</a:t>
            </a:r>
            <a:r>
              <a:rPr sz="1300" spc="25">
                <a:solidFill>
                  <a:srgbClr val="00EDB5"/>
                </a:solidFill>
                <a:latin typeface="Arial"/>
                <a:cs typeface="Arial"/>
              </a:rPr>
              <a:t>e</a:t>
            </a:r>
            <a:r>
              <a:rPr sz="1300" spc="45">
                <a:solidFill>
                  <a:srgbClr val="00EDB5"/>
                </a:solidFill>
                <a:latin typeface="Arial"/>
                <a:cs typeface="Arial"/>
              </a:rPr>
              <a:t>althier</a:t>
            </a:r>
            <a:r>
              <a:rPr sz="1300" spc="-45">
                <a:solidFill>
                  <a:srgbClr val="00EDB5"/>
                </a:solidFill>
                <a:latin typeface="Arial"/>
                <a:cs typeface="Arial"/>
              </a:rPr>
              <a:t> </a:t>
            </a:r>
            <a:r>
              <a:rPr sz="1300" spc="65">
                <a:solidFill>
                  <a:srgbClr val="00EDB5"/>
                </a:solidFill>
                <a:latin typeface="Arial"/>
                <a:cs typeface="Arial"/>
              </a:rPr>
              <a:t>w</a:t>
            </a:r>
            <a:r>
              <a:rPr sz="1300" spc="35">
                <a:solidFill>
                  <a:srgbClr val="00EDB5"/>
                </a:solidFill>
                <a:latin typeface="Arial"/>
                <a:cs typeface="Arial"/>
              </a:rPr>
              <a:t>orld.</a:t>
            </a:r>
            <a:endParaRPr sz="1300">
              <a:latin typeface="Arial"/>
              <a:cs typeface="Arial"/>
            </a:endParaRPr>
          </a:p>
        </p:txBody>
      </p:sp>
      <p:sp>
        <p:nvSpPr>
          <p:cNvPr id="6" name="object 18">
            <a:extLst>
              <a:ext uri="{FF2B5EF4-FFF2-40B4-BE49-F238E27FC236}">
                <a16:creationId xmlns:a16="http://schemas.microsoft.com/office/drawing/2014/main" id="{3B23CB7D-A461-8C10-4295-8606AB861DA1}"/>
              </a:ext>
            </a:extLst>
          </p:cNvPr>
          <p:cNvSpPr/>
          <p:nvPr/>
        </p:nvSpPr>
        <p:spPr>
          <a:xfrm>
            <a:off x="552450" y="4935478"/>
            <a:ext cx="562000" cy="0"/>
          </a:xfrm>
          <a:custGeom>
            <a:avLst/>
            <a:gdLst/>
            <a:ahLst/>
            <a:cxnLst/>
            <a:rect l="l" t="t" r="r" b="b"/>
            <a:pathLst>
              <a:path w="562000">
                <a:moveTo>
                  <a:pt x="0" y="0"/>
                </a:moveTo>
                <a:lnTo>
                  <a:pt x="562000" y="0"/>
                </a:lnTo>
              </a:path>
            </a:pathLst>
          </a:custGeom>
          <a:ln w="6350">
            <a:solidFill>
              <a:srgbClr val="00EDB5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7" name="object 19">
            <a:extLst>
              <a:ext uri="{FF2B5EF4-FFF2-40B4-BE49-F238E27FC236}">
                <a16:creationId xmlns:a16="http://schemas.microsoft.com/office/drawing/2014/main" id="{5BE3DC2E-1C64-7704-27A3-DCFE70A77F73}"/>
              </a:ext>
            </a:extLst>
          </p:cNvPr>
          <p:cNvSpPr/>
          <p:nvPr/>
        </p:nvSpPr>
        <p:spPr>
          <a:xfrm>
            <a:off x="2928450" y="4935478"/>
            <a:ext cx="562000" cy="0"/>
          </a:xfrm>
          <a:custGeom>
            <a:avLst/>
            <a:gdLst/>
            <a:ahLst/>
            <a:cxnLst/>
            <a:rect l="l" t="t" r="r" b="b"/>
            <a:pathLst>
              <a:path w="562000">
                <a:moveTo>
                  <a:pt x="0" y="0"/>
                </a:moveTo>
                <a:lnTo>
                  <a:pt x="562000" y="0"/>
                </a:lnTo>
              </a:path>
            </a:pathLst>
          </a:custGeom>
          <a:ln w="6350">
            <a:solidFill>
              <a:srgbClr val="00EDB5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8" name="object 20">
            <a:extLst>
              <a:ext uri="{FF2B5EF4-FFF2-40B4-BE49-F238E27FC236}">
                <a16:creationId xmlns:a16="http://schemas.microsoft.com/office/drawing/2014/main" id="{1150454B-FB63-464D-5955-943C6304508B}"/>
              </a:ext>
            </a:extLst>
          </p:cNvPr>
          <p:cNvSpPr/>
          <p:nvPr/>
        </p:nvSpPr>
        <p:spPr>
          <a:xfrm>
            <a:off x="5014281" y="4935478"/>
            <a:ext cx="562000" cy="0"/>
          </a:xfrm>
          <a:custGeom>
            <a:avLst/>
            <a:gdLst/>
            <a:ahLst/>
            <a:cxnLst/>
            <a:rect l="l" t="t" r="r" b="b"/>
            <a:pathLst>
              <a:path w="562000">
                <a:moveTo>
                  <a:pt x="0" y="0"/>
                </a:moveTo>
                <a:lnTo>
                  <a:pt x="562000" y="0"/>
                </a:lnTo>
              </a:path>
            </a:pathLst>
          </a:custGeom>
          <a:ln w="6350">
            <a:solidFill>
              <a:srgbClr val="00EDB5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9" name="object 23">
            <a:extLst>
              <a:ext uri="{FF2B5EF4-FFF2-40B4-BE49-F238E27FC236}">
                <a16:creationId xmlns:a16="http://schemas.microsoft.com/office/drawing/2014/main" id="{16C00225-0221-D041-B785-CF36376C8BB4}"/>
              </a:ext>
            </a:extLst>
          </p:cNvPr>
          <p:cNvSpPr txBox="1"/>
          <p:nvPr/>
        </p:nvSpPr>
        <p:spPr>
          <a:xfrm>
            <a:off x="562440" y="464955"/>
            <a:ext cx="5013841" cy="424731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NZ" sz="1200" b="1" spc="-45" dirty="0">
                <a:solidFill>
                  <a:srgbClr val="05EDB5"/>
                </a:solidFill>
                <a:latin typeface="Arial"/>
                <a:cs typeface="Arial"/>
              </a:rPr>
              <a:t>Knowledge, experience and skills</a:t>
            </a:r>
            <a:endParaRPr lang="en-NZ" sz="1200" b="1" spc="-45" dirty="0">
              <a:solidFill>
                <a:schemeClr val="bg1"/>
              </a:solidFill>
              <a:latin typeface="Calibri"/>
              <a:ea typeface="Calibri"/>
              <a:cs typeface="Calibri"/>
            </a:endParaRPr>
          </a:p>
          <a:p>
            <a:endParaRPr lang="en-NZ" sz="1200" spc="-45" dirty="0">
              <a:solidFill>
                <a:schemeClr val="bg1"/>
              </a:solidFill>
              <a:latin typeface="Calibri"/>
              <a:ea typeface="Calibri"/>
              <a:cs typeface="Calibri"/>
            </a:endParaRPr>
          </a:p>
          <a:p>
            <a:pPr marL="171450" indent="-171450">
              <a:buFont typeface="Arial"/>
              <a:buChar char="•"/>
            </a:pPr>
            <a:r>
              <a:rPr lang="en-NZ" sz="1200" spc="-45" dirty="0">
                <a:solidFill>
                  <a:schemeClr val="bg1"/>
                </a:solidFill>
                <a:ea typeface="Calibri"/>
                <a:cs typeface="Calibri"/>
              </a:rPr>
              <a:t>Strong experience shaping analytics and semantic layers, focused on analytical usability, metrics and downstream consumption.</a:t>
            </a:r>
          </a:p>
          <a:p>
            <a:pPr marL="171450" indent="-171450">
              <a:buFont typeface="Arial"/>
              <a:buChar char="•"/>
            </a:pPr>
            <a:r>
              <a:rPr lang="en-NZ" sz="1200" spc="-45" dirty="0">
                <a:solidFill>
                  <a:schemeClr val="bg1"/>
                </a:solidFill>
                <a:ea typeface="Calibri"/>
                <a:cs typeface="Calibri"/>
              </a:rPr>
              <a:t>Strong experience developing and operating analytics models on a cloud data platform (e.g. Databricks, Snowflake, Fabric).</a:t>
            </a:r>
          </a:p>
          <a:p>
            <a:pPr marL="171450" indent="-171450">
              <a:buFont typeface="Arial"/>
              <a:buChar char="•"/>
            </a:pPr>
            <a:r>
              <a:rPr lang="en-NZ" sz="1200" spc="-45" dirty="0">
                <a:solidFill>
                  <a:schemeClr val="bg1"/>
                </a:solidFill>
                <a:ea typeface="Calibri"/>
                <a:cs typeface="Calibri"/>
              </a:rPr>
              <a:t>Strong proficiency in modern analytics engineering tooling and practices (e.g. </a:t>
            </a:r>
            <a:r>
              <a:rPr lang="en-NZ" sz="1200" spc="-45" dirty="0" err="1">
                <a:solidFill>
                  <a:schemeClr val="bg1"/>
                </a:solidFill>
                <a:ea typeface="Calibri"/>
                <a:cs typeface="Calibri"/>
              </a:rPr>
              <a:t>dbt</a:t>
            </a:r>
            <a:r>
              <a:rPr lang="en-NZ" sz="1200" spc="-45" dirty="0">
                <a:solidFill>
                  <a:schemeClr val="bg1"/>
                </a:solidFill>
                <a:ea typeface="Calibri"/>
                <a:cs typeface="Calibri"/>
              </a:rPr>
              <a:t>, Spark Declarative Pipelines / Delta Live Tables).</a:t>
            </a:r>
          </a:p>
          <a:p>
            <a:pPr marL="171450" indent="-171450">
              <a:buFont typeface="Arial"/>
              <a:buChar char="•"/>
            </a:pPr>
            <a:r>
              <a:rPr lang="en-NZ" sz="1200" spc="-45" dirty="0">
                <a:solidFill>
                  <a:schemeClr val="bg1"/>
                </a:solidFill>
                <a:ea typeface="Calibri"/>
                <a:cs typeface="Calibri"/>
              </a:rPr>
              <a:t>Strong data modelling experience across Dimensional / Kimball, Data Vault and One Big Table (OBT), plus semantic modelling and business metric definitions.</a:t>
            </a:r>
          </a:p>
          <a:p>
            <a:pPr marL="171450" indent="-171450">
              <a:buFont typeface="Arial"/>
              <a:buChar char="•"/>
            </a:pPr>
            <a:r>
              <a:rPr lang="en-NZ" sz="1200" spc="-45" dirty="0">
                <a:solidFill>
                  <a:schemeClr val="bg1"/>
                </a:solidFill>
                <a:ea typeface="Calibri"/>
                <a:cs typeface="Calibri"/>
              </a:rPr>
              <a:t>Python and SQL skills, with experience building complex, maintainable transformation logic (advantageous).</a:t>
            </a:r>
          </a:p>
          <a:p>
            <a:pPr marL="171450" indent="-171450">
              <a:buFont typeface="Arial"/>
              <a:buChar char="•"/>
            </a:pPr>
            <a:r>
              <a:rPr lang="en-NZ" sz="1200" spc="-45" dirty="0">
                <a:solidFill>
                  <a:schemeClr val="bg1"/>
                </a:solidFill>
                <a:ea typeface="Calibri"/>
                <a:cs typeface="Calibri"/>
              </a:rPr>
              <a:t>Familiarity with CI/CD, automated testing and software engineering practices applied to data and analytics workflows.</a:t>
            </a:r>
          </a:p>
          <a:p>
            <a:pPr marL="171450" indent="-171450">
              <a:buFont typeface="Arial"/>
              <a:buChar char="•"/>
            </a:pPr>
            <a:r>
              <a:rPr lang="en-NZ" sz="1200" spc="-45" dirty="0">
                <a:solidFill>
                  <a:schemeClr val="bg1"/>
                </a:solidFill>
                <a:ea typeface="Calibri"/>
                <a:cs typeface="Calibri"/>
              </a:rPr>
              <a:t>Experience gathering requirements and delivering business reporting, acting as a conduit between business and technical needs.</a:t>
            </a:r>
          </a:p>
          <a:p>
            <a:pPr marL="171450" indent="-171450">
              <a:buFont typeface="Arial"/>
              <a:buChar char="•"/>
            </a:pPr>
            <a:r>
              <a:rPr lang="en-NZ" sz="1200" spc="-45" dirty="0">
                <a:solidFill>
                  <a:schemeClr val="bg1"/>
                </a:solidFill>
                <a:ea typeface="Calibri"/>
                <a:cs typeface="Calibri"/>
              </a:rPr>
              <a:t>Experience taking an enterprise view of modelling and delivering an enterprise domain modelling approach.</a:t>
            </a:r>
          </a:p>
          <a:p>
            <a:pPr marL="171450" indent="-171450">
              <a:buFont typeface="Arial"/>
              <a:buChar char="•"/>
            </a:pPr>
            <a:r>
              <a:rPr lang="en-NZ" sz="1200" spc="-45" dirty="0">
                <a:solidFill>
                  <a:schemeClr val="bg1"/>
                </a:solidFill>
                <a:ea typeface="Calibri"/>
                <a:cs typeface="Calibri"/>
              </a:rPr>
              <a:t>Experience in cross-functional delivery teams, with a growth mindset and a preference for non-hierarchical, collaborative, transparent cultures; thrives in a fast-paced environment.</a:t>
            </a:r>
          </a:p>
          <a:p>
            <a:pPr marL="171450" indent="-171450">
              <a:buFont typeface="Arial"/>
              <a:buChar char="•"/>
            </a:pPr>
            <a:r>
              <a:rPr lang="en-NZ" sz="1200" spc="-45" dirty="0">
                <a:solidFill>
                  <a:schemeClr val="bg1"/>
                </a:solidFill>
                <a:ea typeface="Calibri"/>
                <a:cs typeface="Calibri"/>
              </a:rPr>
              <a:t>Degree in a quantitative or technical discipline (e.g. computer science, engineering) or 5+ years' relevant experience.</a:t>
            </a:r>
            <a:endParaRPr lang="en-NZ" sz="1200" dirty="0">
              <a:solidFill>
                <a:schemeClr val="bg1"/>
              </a:solidFill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59696170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eri JD" id="{80015915-6F56-3245-8C45-4DA4442B1ACE}" vid="{829A69E3-043A-5845-85D3-8DFEF63EE9B2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43fbadee-b72b-4045-acd7-0c03f461bf4d" xsi:nil="true"/>
    <lcf76f155ced4ddcb4097134ff3c332f xmlns="2a4cb269-9127-46d2-be0c-d19ba5ead4a0">
      <Terms xmlns="http://schemas.microsoft.com/office/infopath/2007/PartnerControls"/>
    </lcf76f155ced4ddcb4097134ff3c332f>
    <MRDVitalRecord xmlns="43fbadee-b72b-4045-acd7-0c03f461bf4d" xsi:nil="true"/>
    <MRDBCMRecord xmlns="43fbadee-b72b-4045-acd7-0c03f461bf4d" xsi:nil="true"/>
    <c546e91aa6564c15aef34c91c5b0c21a xmlns="43fbadee-b72b-4045-acd7-0c03f461bf4d">
      <Terms xmlns="http://schemas.microsoft.com/office/infopath/2007/PartnerControls"/>
    </c546e91aa6564c15aef34c91c5b0c21a>
    <i8c66f2de545405b977af32a83307afd xmlns="43fbadee-b72b-4045-acd7-0c03f461bf4d">
      <Terms xmlns="http://schemas.microsoft.com/office/infopath/2007/PartnerControls"/>
    </i8c66f2de545405b977af32a83307afd>
    <f979d0856e9c4c438724624e32b3a648 xmlns="43fbadee-b72b-4045-acd7-0c03f461bf4d">
      <Terms xmlns="http://schemas.microsoft.com/office/infopath/2007/PartnerControls"/>
    </f979d0856e9c4c438724624e32b3a648>
    <Organization xmlns="43fbadee-b72b-4045-acd7-0c03f461bf4d">Meridian</Organization>
    <g8c0420b21e146c6b4d6c6b6ee356f7a xmlns="43fbadee-b72b-4045-acd7-0c03f461bf4d">
      <Terms xmlns="http://schemas.microsoft.com/office/infopath/2007/PartnerControls"/>
    </g8c0420b21e146c6b4d6c6b6ee356f7a>
    <k0593309945c47a6b5db9b8b9e209feb xmlns="43fbadee-b72b-4045-acd7-0c03f461bf4d">
      <Terms xmlns="http://schemas.microsoft.com/office/infopath/2007/PartnerControls"/>
    </k0593309945c47a6b5db9b8b9e209feb>
    <Comments xmlns="http://schemas.microsoft.com/sharepoint/v3" xsi:nil="true"/>
  </documentManagement>
</p:properties>
</file>

<file path=customXml/item2.xml><?xml version="1.0" encoding="utf-8"?>
<?mso-contentType ?>
<spe:Receivers xmlns:spe="http://schemas.microsoft.com/sharepoint/events"/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ct:contentTypeSchema xmlns:ct="http://schemas.microsoft.com/office/2006/metadata/contentType" xmlns:ma="http://schemas.microsoft.com/office/2006/metadata/properties/metaAttributes" ct:_="" ma:_="" ma:contentTypeName="Meridian Document" ma:contentTypeID="0x010100F0B45D70E02D64489CC518ECCACEDC180100CE2619C5F1D2F34FA99808E03699FCBD" ma:contentTypeVersion="219" ma:contentTypeDescription="Create a new document." ma:contentTypeScope="" ma:versionID="2094059fe9cfb50d3c1b4565d1ad0ebe">
  <xsd:schema xmlns:xsd="http://www.w3.org/2001/XMLSchema" xmlns:xs="http://www.w3.org/2001/XMLSchema" xmlns:p="http://schemas.microsoft.com/office/2006/metadata/properties" xmlns:ns1="http://schemas.microsoft.com/sharepoint/v3" xmlns:ns2="43fbadee-b72b-4045-acd7-0c03f461bf4d" xmlns:ns3="2a4cb269-9127-46d2-be0c-d19ba5ead4a0" targetNamespace="http://schemas.microsoft.com/office/2006/metadata/properties" ma:root="true" ma:fieldsID="a524e089129da457052be7270380ad06" ns1:_="" ns2:_="" ns3:_="">
    <xsd:import namespace="http://schemas.microsoft.com/sharepoint/v3"/>
    <xsd:import namespace="43fbadee-b72b-4045-acd7-0c03f461bf4d"/>
    <xsd:import namespace="2a4cb269-9127-46d2-be0c-d19ba5ead4a0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2:g8c0420b21e146c6b4d6c6b6ee356f7a" minOccurs="0"/>
                <xsd:element ref="ns2:TaxCatchAll" minOccurs="0"/>
                <xsd:element ref="ns2:TaxCatchAllLabel" minOccurs="0"/>
                <xsd:element ref="ns2:k0593309945c47a6b5db9b8b9e209feb" minOccurs="0"/>
                <xsd:element ref="ns2:f979d0856e9c4c438724624e32b3a648" minOccurs="0"/>
                <xsd:element ref="ns2:i8c66f2de545405b977af32a83307afd" minOccurs="0"/>
                <xsd:element ref="ns2:c546e91aa6564c15aef34c91c5b0c21a" minOccurs="0"/>
                <xsd:element ref="ns2:MRDVitalRecord" minOccurs="0"/>
                <xsd:element ref="ns2:MRDBCMRecord" minOccurs="0"/>
                <xsd:element ref="ns1:Comments" minOccurs="0"/>
                <xsd:element ref="ns2:SharedWithUsers" minOccurs="0"/>
                <xsd:element ref="ns2:SharedWithDetails" minOccurs="0"/>
                <xsd:element ref="ns2:Organization" minOccurs="0"/>
                <xsd:element ref="ns3:MediaServiceAutoKeyPoints" minOccurs="0"/>
                <xsd:element ref="ns3:MediaServiceKeyPoints" minOccurs="0"/>
                <xsd:element ref="ns3:MediaServiceObjectDetectorVersions" minOccurs="0"/>
                <xsd:element ref="ns3:MediaServiceSearchProperties" minOccurs="0"/>
                <xsd:element ref="ns3:lcf76f155ced4ddcb4097134ff3c332f" minOccurs="0"/>
                <xsd:element ref="ns3:MediaServiceDateTaken" minOccurs="0"/>
                <xsd:element ref="ns3:MediaServiceOCR" minOccurs="0"/>
                <xsd:element ref="ns3:MediaServiceGenerationTime" minOccurs="0"/>
                <xsd:element ref="ns3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Comments" ma:index="25" nillable="true" ma:displayName="Comments" ma:internalName="Comments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3fbadee-b72b-4045-acd7-0c03f461bf4d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9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  <xsd:element name="g8c0420b21e146c6b4d6c6b6ee356f7a" ma:index="11" nillable="true" ma:taxonomy="true" ma:internalName="g8c0420b21e146c6b4d6c6b6ee356f7a" ma:taxonomyFieldName="MRDBusinessFunction" ma:displayName="Business Function" ma:fieldId="{08c0420b-21e1-46c6-b4d6-c6b6ee356f7a}" ma:sspId="441f4d4e-d57f-4cf8-8d8c-5728bde0858f" ma:termSetId="8b7bc0b3-4f4b-438f-a837-8738029b124f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axCatchAll" ma:index="12" nillable="true" ma:displayName="Taxonomy Catch All Column" ma:hidden="true" ma:list="{0dec64c1-0cfb-4274-908c-32670cc62f88}" ma:internalName="TaxCatchAll" ma:showField="CatchAllData" ma:web="43fbadee-b72b-4045-acd7-0c03f461bf4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3" nillable="true" ma:displayName="Taxonomy Catch All Column1" ma:hidden="true" ma:list="{0dec64c1-0cfb-4274-908c-32670cc62f88}" ma:internalName="TaxCatchAllLabel" ma:readOnly="true" ma:showField="CatchAllDataLabel" ma:web="43fbadee-b72b-4045-acd7-0c03f461bf4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k0593309945c47a6b5db9b8b9e209feb" ma:index="15" nillable="true" ma:taxonomy="true" ma:internalName="k0593309945c47a6b5db9b8b9e209feb" ma:taxonomyFieldName="MRDSecurityClassification" ma:displayName="Security Classification" ma:fieldId="{40593309-945c-47a6-b5db-9b8b9e209feb}" ma:sspId="441f4d4e-d57f-4cf8-8d8c-5728bde0858f" ma:termSetId="db094ac6-3d11-4458-b28c-3943149bbee5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f979d0856e9c4c438724624e32b3a648" ma:index="17" nillable="true" ma:taxonomy="true" ma:internalName="f979d0856e9c4c438724624e32b3a648" ma:taxonomyFieldName="MRDDocumentStatus" ma:displayName="Document Status" ma:fieldId="{f979d085-6e9c-4c43-8724-624e32b3a648}" ma:sspId="441f4d4e-d57f-4cf8-8d8c-5728bde0858f" ma:termSetId="e99df16e-bb88-43ea-9c10-21a24d391b49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i8c66f2de545405b977af32a83307afd" ma:index="19" nillable="true" ma:taxonomy="true" ma:internalName="i8c66f2de545405b977af32a83307afd" ma:taxonomyFieldName="MRDDocumentType" ma:displayName="Document Type" ma:fieldId="{28c66f2d-e545-405b-977a-f32a83307afd}" ma:sspId="441f4d4e-d57f-4cf8-8d8c-5728bde0858f" ma:termSetId="9c92a617-3b42-4a6a-83d5-84398a58e80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c546e91aa6564c15aef34c91c5b0c21a" ma:index="21" nillable="true" ma:taxonomy="true" ma:internalName="c546e91aa6564c15aef34c91c5b0c21a" ma:taxonomyFieldName="MRDFinancialYear" ma:displayName="Financial Year" ma:fieldId="{c546e91a-a656-4c15-aef3-4c91c5b0c21a}" ma:sspId="441f4d4e-d57f-4cf8-8d8c-5728bde0858f" ma:termSetId="a94f2a13-3a14-441c-9b19-b3a797d71699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MRDVitalRecord" ma:index="23" nillable="true" ma:displayName="Vital Record" ma:internalName="MRDVitalRecord">
      <xsd:simpleType>
        <xsd:restriction base="dms:Boolean"/>
      </xsd:simpleType>
    </xsd:element>
    <xsd:element name="MRDBCMRecord" ma:index="24" nillable="true" ma:displayName="BCM Record" ma:internalName="MRDBCMRecord">
      <xsd:simpleType>
        <xsd:restriction base="dms:Boolean"/>
      </xsd:simpleType>
    </xsd:element>
    <xsd:element name="SharedWithUsers" ma:index="2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Organization" ma:index="28" nillable="true" ma:displayName="Organization" ma:default="Meridian" ma:format="Dropdown" ma:internalName="Organization">
      <xsd:simpleType>
        <xsd:restriction base="dms:Choice">
          <xsd:enumeration value="Meridian"/>
          <xsd:enumeration value="Subsidiary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a4cb269-9127-46d2-be0c-d19ba5ead4a0" elementFormDefault="qualified">
    <xsd:import namespace="http://schemas.microsoft.com/office/2006/documentManagement/types"/>
    <xsd:import namespace="http://schemas.microsoft.com/office/infopath/2007/PartnerControls"/>
    <xsd:element name="MediaServiceAutoKeyPoints" ma:index="2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3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bjectDetectorVersions" ma:index="3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3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lcf76f155ced4ddcb4097134ff3c332f" ma:index="34" nillable="true" ma:taxonomy="true" ma:internalName="lcf76f155ced4ddcb4097134ff3c332f" ma:taxonomyFieldName="MediaServiceImageTags" ma:displayName="Image Tags" ma:readOnly="false" ma:fieldId="{5cf76f15-5ced-4ddc-b409-7134ff3c332f}" ma:taxonomyMulti="true" ma:sspId="441f4d4e-d57f-4cf8-8d8c-5728bde0858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3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3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3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38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C055FC9B-5724-4E52-B7CF-0DA26C5E6734}">
  <ds:schemaRefs>
    <ds:schemaRef ds:uri="http://purl.org/dc/dcmitype/"/>
    <ds:schemaRef ds:uri="http://schemas.microsoft.com/office/infopath/2007/PartnerControls"/>
    <ds:schemaRef ds:uri="2a4cb269-9127-46d2-be0c-d19ba5ead4a0"/>
    <ds:schemaRef ds:uri="http://schemas.microsoft.com/office/2006/documentManagement/types"/>
    <ds:schemaRef ds:uri="http://purl.org/dc/terms/"/>
    <ds:schemaRef ds:uri="http://schemas.openxmlformats.org/package/2006/metadata/core-properties"/>
    <ds:schemaRef ds:uri="http://schemas.microsoft.com/office/2006/metadata/properties"/>
    <ds:schemaRef ds:uri="http://www.w3.org/XML/1998/namespace"/>
    <ds:schemaRef ds:uri="http://purl.org/dc/elements/1.1/"/>
    <ds:schemaRef ds:uri="43fbadee-b72b-4045-acd7-0c03f461bf4d"/>
    <ds:schemaRef ds:uri="http://schemas.microsoft.com/sharepoint/v3"/>
  </ds:schemaRefs>
</ds:datastoreItem>
</file>

<file path=customXml/itemProps2.xml><?xml version="1.0" encoding="utf-8"?>
<ds:datastoreItem xmlns:ds="http://schemas.openxmlformats.org/officeDocument/2006/customXml" ds:itemID="{24DE4E79-D0F8-4ACE-B931-028749ABB292}">
  <ds:schemaRefs>
    <ds:schemaRef ds:uri="http://schemas.microsoft.com/sharepoint/events"/>
  </ds:schemaRefs>
</ds:datastoreItem>
</file>

<file path=customXml/itemProps3.xml><?xml version="1.0" encoding="utf-8"?>
<ds:datastoreItem xmlns:ds="http://schemas.openxmlformats.org/officeDocument/2006/customXml" ds:itemID="{35EFD34A-D263-43A4-A04C-9ABCB4583055}">
  <ds:schemaRefs>
    <ds:schemaRef ds:uri="http://schemas.microsoft.com/sharepoint/v3/contenttype/forms"/>
  </ds:schemaRefs>
</ds:datastoreItem>
</file>

<file path=customXml/itemProps4.xml><?xml version="1.0" encoding="utf-8"?>
<ds:datastoreItem xmlns:ds="http://schemas.openxmlformats.org/officeDocument/2006/customXml" ds:itemID="{76F6C6FE-E23D-4C6D-A381-F8AB0D18223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43fbadee-b72b-4045-acd7-0c03f461bf4d"/>
    <ds:schemaRef ds:uri="2a4cb269-9127-46d2-be0c-d19ba5ead4a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>
  <clbl:label id="{888bb889-6f8a-47ae-9880-0aeded6e10b8}" enabled="1" method="Standard" siteId="{e6cf3f80-614d-4939-895c-3d5287c0f245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1859</TotalTime>
  <Words>479</Words>
  <Application>Microsoft Office PowerPoint</Application>
  <PresentationFormat>Custom</PresentationFormat>
  <Paragraphs>35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Sam Yates</dc:creator>
  <cp:lastModifiedBy>Lauren Kereopa</cp:lastModifiedBy>
  <cp:revision>342</cp:revision>
  <dcterms:created xsi:type="dcterms:W3CDTF">2022-02-10T01:09:19Z</dcterms:created>
  <dcterms:modified xsi:type="dcterms:W3CDTF">2026-09-17T02:55:05Z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0x010100F0B45D70E02D64489CC518ECCACEDC180100CE2619C5F1D2F34FA99808E03699FCBD</vt:lpwstr>
  </property>
  <property fmtid="{D5CDD505-2E9C-101B-9397-08002B2CF9AE}" pid="3" name="MSIP_Label_888bb889-6f8a-47ae-9880-0aeded6e10b8_Enabled">
    <vt:lpwstr>true</vt:lpwstr>
  </property>
  <property fmtid="{D5CDD505-2E9C-101B-9397-08002B2CF9AE}" pid="4" name="MSIP_Label_888bb889-6f8a-47ae-9880-0aeded6e10b8_SetDate">
    <vt:lpwstr>2022-08-12T03:58:48Z</vt:lpwstr>
  </property>
  <property fmtid="{D5CDD505-2E9C-101B-9397-08002B2CF9AE}" pid="5" name="MSIP_Label_888bb889-6f8a-47ae-9880-0aeded6e10b8_Method">
    <vt:lpwstr>Standard</vt:lpwstr>
  </property>
  <property fmtid="{D5CDD505-2E9C-101B-9397-08002B2CF9AE}" pid="6" name="MSIP_Label_888bb889-6f8a-47ae-9880-0aeded6e10b8_Name">
    <vt:lpwstr>888bb889-6f8a-47ae-9880-0aeded6e10b8</vt:lpwstr>
  </property>
  <property fmtid="{D5CDD505-2E9C-101B-9397-08002B2CF9AE}" pid="7" name="MSIP_Label_888bb889-6f8a-47ae-9880-0aeded6e10b8_SiteId">
    <vt:lpwstr>e6cf3f80-614d-4939-895c-3d5287c0f245</vt:lpwstr>
  </property>
  <property fmtid="{D5CDD505-2E9C-101B-9397-08002B2CF9AE}" pid="8" name="MSIP_Label_888bb889-6f8a-47ae-9880-0aeded6e10b8_ActionId">
    <vt:lpwstr>4e82081a-1c4c-459b-92d4-9f533b94e145</vt:lpwstr>
  </property>
  <property fmtid="{D5CDD505-2E9C-101B-9397-08002B2CF9AE}" pid="9" name="MSIP_Label_888bb889-6f8a-47ae-9880-0aeded6e10b8_ContentBits">
    <vt:lpwstr>0</vt:lpwstr>
  </property>
  <property fmtid="{D5CDD505-2E9C-101B-9397-08002B2CF9AE}" pid="10" name="MediaServiceImageTags">
    <vt:lpwstr/>
  </property>
  <property fmtid="{D5CDD505-2E9C-101B-9397-08002B2CF9AE}" pid="11" name="MRDFinancialYear">
    <vt:lpwstr/>
  </property>
  <property fmtid="{D5CDD505-2E9C-101B-9397-08002B2CF9AE}" pid="12" name="MRDSecurityClassification">
    <vt:lpwstr/>
  </property>
  <property fmtid="{D5CDD505-2E9C-101B-9397-08002B2CF9AE}" pid="13" name="MRDDocumentStatus">
    <vt:lpwstr/>
  </property>
  <property fmtid="{D5CDD505-2E9C-101B-9397-08002B2CF9AE}" pid="14" name="MRDBusinessFunction">
    <vt:lpwstr/>
  </property>
  <property fmtid="{D5CDD505-2E9C-101B-9397-08002B2CF9AE}" pid="15" name="MRDDocumentType">
    <vt:lpwstr/>
  </property>
</Properties>
</file>