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5"/>
  </p:sldMasterIdLst>
  <p:sldIdLst>
    <p:sldId id="256" r:id="rId6"/>
    <p:sldId id="257" r:id="rId7"/>
  </p:sldIdLst>
  <p:sldSz cx="10680700" cy="75707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ED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6D0028-BE9B-48A0-8009-8466C0330ED9}" v="8" dt="2026-09-17T03:50:10.033"/>
    <p1510:client id="{AC0CF5D7-DA5D-471B-82CC-3E56EBFC4F34}" v="1" dt="2026-09-17T04:10:58.9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9"/>
  </p:normalViewPr>
  <p:slideViewPr>
    <p:cSldViewPr snapToGrid="0">
      <p:cViewPr varScale="1">
        <p:scale>
          <a:sx n="63" d="100"/>
          <a:sy n="63" d="100"/>
        </p:scale>
        <p:origin x="1076"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053" y="1239016"/>
            <a:ext cx="9078595" cy="2635756"/>
          </a:xfrm>
        </p:spPr>
        <p:txBody>
          <a:bodyPr anchor="b"/>
          <a:lstStyle>
            <a:lvl1pPr algn="ctr">
              <a:defRPr sz="6623"/>
            </a:lvl1pPr>
          </a:lstStyle>
          <a:p>
            <a:r>
              <a:rPr lang="en-GB"/>
              <a:t>Click to edit Master title style</a:t>
            </a:r>
            <a:endParaRPr lang="en-US"/>
          </a:p>
        </p:txBody>
      </p:sp>
      <p:sp>
        <p:nvSpPr>
          <p:cNvPr id="3" name="Subtitle 2"/>
          <p:cNvSpPr>
            <a:spLocks noGrp="1"/>
          </p:cNvSpPr>
          <p:nvPr>
            <p:ph type="subTitle" idx="1"/>
          </p:nvPr>
        </p:nvSpPr>
        <p:spPr>
          <a:xfrm>
            <a:off x="1335088" y="3976417"/>
            <a:ext cx="8010525" cy="1827854"/>
          </a:xfrm>
        </p:spPr>
        <p:txBody>
          <a:bodyPr/>
          <a:lstStyle>
            <a:lvl1pPr marL="0" indent="0" algn="ctr">
              <a:buNone/>
              <a:defRPr sz="2649"/>
            </a:lvl1pPr>
            <a:lvl2pPr marL="504703" indent="0" algn="ctr">
              <a:buNone/>
              <a:defRPr sz="2208"/>
            </a:lvl2pPr>
            <a:lvl3pPr marL="1009406" indent="0" algn="ctr">
              <a:buNone/>
              <a:defRPr sz="1987"/>
            </a:lvl3pPr>
            <a:lvl4pPr marL="1514109" indent="0" algn="ctr">
              <a:buNone/>
              <a:defRPr sz="1766"/>
            </a:lvl4pPr>
            <a:lvl5pPr marL="2018812" indent="0" algn="ctr">
              <a:buNone/>
              <a:defRPr sz="1766"/>
            </a:lvl5pPr>
            <a:lvl6pPr marL="2523515" indent="0" algn="ctr">
              <a:buNone/>
              <a:defRPr sz="1766"/>
            </a:lvl6pPr>
            <a:lvl7pPr marL="3028218" indent="0" algn="ctr">
              <a:buNone/>
              <a:defRPr sz="1766"/>
            </a:lvl7pPr>
            <a:lvl8pPr marL="3532922" indent="0" algn="ctr">
              <a:buNone/>
              <a:defRPr sz="1766"/>
            </a:lvl8pPr>
            <a:lvl9pPr marL="4037625" indent="0" algn="ctr">
              <a:buNone/>
              <a:defRPr sz="1766"/>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717007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747436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8736" y="1887442"/>
            <a:ext cx="9212104" cy="3149237"/>
          </a:xfrm>
        </p:spPr>
        <p:txBody>
          <a:bodyPr anchor="b"/>
          <a:lstStyle>
            <a:lvl1pPr>
              <a:defRPr sz="6623"/>
            </a:lvl1pPr>
          </a:lstStyle>
          <a:p>
            <a:r>
              <a:rPr lang="en-GB"/>
              <a:t>Click to edit Master title style</a:t>
            </a:r>
            <a:endParaRPr lang="en-US"/>
          </a:p>
        </p:txBody>
      </p:sp>
      <p:sp>
        <p:nvSpPr>
          <p:cNvPr id="3" name="Text Placeholder 2"/>
          <p:cNvSpPr>
            <a:spLocks noGrp="1"/>
          </p:cNvSpPr>
          <p:nvPr>
            <p:ph type="body" idx="1"/>
          </p:nvPr>
        </p:nvSpPr>
        <p:spPr>
          <a:xfrm>
            <a:off x="728736" y="5066472"/>
            <a:ext cx="9212104" cy="1656109"/>
          </a:xfrm>
        </p:spPr>
        <p:txBody>
          <a:bodyPr/>
          <a:lstStyle>
            <a:lvl1pPr marL="0" indent="0">
              <a:buNone/>
              <a:defRPr sz="2649">
                <a:solidFill>
                  <a:schemeClr val="tx1"/>
                </a:solidFill>
              </a:defRPr>
            </a:lvl1pPr>
            <a:lvl2pPr marL="504703" indent="0">
              <a:buNone/>
              <a:defRPr sz="2208">
                <a:solidFill>
                  <a:schemeClr val="tx1">
                    <a:tint val="75000"/>
                  </a:schemeClr>
                </a:solidFill>
              </a:defRPr>
            </a:lvl2pPr>
            <a:lvl3pPr marL="1009406" indent="0">
              <a:buNone/>
              <a:defRPr sz="1987">
                <a:solidFill>
                  <a:schemeClr val="tx1">
                    <a:tint val="75000"/>
                  </a:schemeClr>
                </a:solidFill>
              </a:defRPr>
            </a:lvl3pPr>
            <a:lvl4pPr marL="1514109" indent="0">
              <a:buNone/>
              <a:defRPr sz="1766">
                <a:solidFill>
                  <a:schemeClr val="tx1">
                    <a:tint val="75000"/>
                  </a:schemeClr>
                </a:solidFill>
              </a:defRPr>
            </a:lvl4pPr>
            <a:lvl5pPr marL="2018812" indent="0">
              <a:buNone/>
              <a:defRPr sz="1766">
                <a:solidFill>
                  <a:schemeClr val="tx1">
                    <a:tint val="75000"/>
                  </a:schemeClr>
                </a:solidFill>
              </a:defRPr>
            </a:lvl5pPr>
            <a:lvl6pPr marL="2523515" indent="0">
              <a:buNone/>
              <a:defRPr sz="1766">
                <a:solidFill>
                  <a:schemeClr val="tx1">
                    <a:tint val="75000"/>
                  </a:schemeClr>
                </a:solidFill>
              </a:defRPr>
            </a:lvl6pPr>
            <a:lvl7pPr marL="3028218" indent="0">
              <a:buNone/>
              <a:defRPr sz="1766">
                <a:solidFill>
                  <a:schemeClr val="tx1">
                    <a:tint val="75000"/>
                  </a:schemeClr>
                </a:solidFill>
              </a:defRPr>
            </a:lvl7pPr>
            <a:lvl8pPr marL="3532922" indent="0">
              <a:buNone/>
              <a:defRPr sz="1766">
                <a:solidFill>
                  <a:schemeClr val="tx1">
                    <a:tint val="75000"/>
                  </a:schemeClr>
                </a:solidFill>
              </a:defRPr>
            </a:lvl8pPr>
            <a:lvl9pPr marL="4037625" indent="0">
              <a:buNone/>
              <a:defRPr sz="1766">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01141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4298"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07104"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48F7E63-76AD-864C-9F37-9947DD773DD0}"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078845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5689" y="403076"/>
            <a:ext cx="9212104" cy="1463336"/>
          </a:xfrm>
        </p:spPr>
        <p:txBody>
          <a:bodyPr/>
          <a:lstStyle/>
          <a:p>
            <a:r>
              <a:rPr lang="en-GB"/>
              <a:t>Click to edit Master title style</a:t>
            </a:r>
            <a:endParaRPr lang="en-US"/>
          </a:p>
        </p:txBody>
      </p:sp>
      <p:sp>
        <p:nvSpPr>
          <p:cNvPr id="3" name="Text Placeholder 2"/>
          <p:cNvSpPr>
            <a:spLocks noGrp="1"/>
          </p:cNvSpPr>
          <p:nvPr>
            <p:ph type="body" idx="1"/>
          </p:nvPr>
        </p:nvSpPr>
        <p:spPr>
          <a:xfrm>
            <a:off x="735690" y="1855895"/>
            <a:ext cx="4518436"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4" name="Content Placeholder 3"/>
          <p:cNvSpPr>
            <a:spLocks noGrp="1"/>
          </p:cNvSpPr>
          <p:nvPr>
            <p:ph sz="half" idx="2"/>
          </p:nvPr>
        </p:nvSpPr>
        <p:spPr>
          <a:xfrm>
            <a:off x="735690" y="2765440"/>
            <a:ext cx="4518436"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07105" y="1855895"/>
            <a:ext cx="4540689"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6" name="Content Placeholder 5"/>
          <p:cNvSpPr>
            <a:spLocks noGrp="1"/>
          </p:cNvSpPr>
          <p:nvPr>
            <p:ph sz="quarter" idx="4"/>
          </p:nvPr>
        </p:nvSpPr>
        <p:spPr>
          <a:xfrm>
            <a:off x="5407105" y="2765440"/>
            <a:ext cx="4540689"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48F7E63-76AD-864C-9F37-9947DD773DD0}"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03189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48F7E63-76AD-864C-9F37-9947DD773DD0}"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45612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F7E63-76AD-864C-9F37-9947DD773DD0}"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93450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Content Placeholder 2"/>
          <p:cNvSpPr>
            <a:spLocks noGrp="1"/>
          </p:cNvSpPr>
          <p:nvPr>
            <p:ph idx="1"/>
          </p:nvPr>
        </p:nvSpPr>
        <p:spPr>
          <a:xfrm>
            <a:off x="4540689" y="1090055"/>
            <a:ext cx="5407104" cy="5380166"/>
          </a:xfrm>
        </p:spPr>
        <p:txBody>
          <a:bodyPr/>
          <a:lstStyle>
            <a:lvl1pPr>
              <a:defRPr sz="3532"/>
            </a:lvl1pPr>
            <a:lvl2pPr>
              <a:defRPr sz="3091"/>
            </a:lvl2pPr>
            <a:lvl3pPr>
              <a:defRPr sz="2649"/>
            </a:lvl3pPr>
            <a:lvl4pPr>
              <a:defRPr sz="2208"/>
            </a:lvl4pPr>
            <a:lvl5pPr>
              <a:defRPr sz="2208"/>
            </a:lvl5pPr>
            <a:lvl6pPr>
              <a:defRPr sz="2208"/>
            </a:lvl6pPr>
            <a:lvl7pPr>
              <a:defRPr sz="2208"/>
            </a:lvl7pPr>
            <a:lvl8pPr>
              <a:defRPr sz="2208"/>
            </a:lvl8pPr>
            <a:lvl9pPr>
              <a:defRPr sz="220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415613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Picture Placeholder 2"/>
          <p:cNvSpPr>
            <a:spLocks noGrp="1" noChangeAspect="1"/>
          </p:cNvSpPr>
          <p:nvPr>
            <p:ph type="pic" idx="1"/>
          </p:nvPr>
        </p:nvSpPr>
        <p:spPr>
          <a:xfrm>
            <a:off x="4540689" y="1090055"/>
            <a:ext cx="5407104" cy="5380166"/>
          </a:xfrm>
        </p:spPr>
        <p:txBody>
          <a:bodyPr anchor="t"/>
          <a:lstStyle>
            <a:lvl1pPr marL="0" indent="0">
              <a:buNone/>
              <a:defRPr sz="3532"/>
            </a:lvl1pPr>
            <a:lvl2pPr marL="504703" indent="0">
              <a:buNone/>
              <a:defRPr sz="3091"/>
            </a:lvl2pPr>
            <a:lvl3pPr marL="1009406" indent="0">
              <a:buNone/>
              <a:defRPr sz="2649"/>
            </a:lvl3pPr>
            <a:lvl4pPr marL="1514109" indent="0">
              <a:buNone/>
              <a:defRPr sz="2208"/>
            </a:lvl4pPr>
            <a:lvl5pPr marL="2018812" indent="0">
              <a:buNone/>
              <a:defRPr sz="2208"/>
            </a:lvl5pPr>
            <a:lvl6pPr marL="2523515" indent="0">
              <a:buNone/>
              <a:defRPr sz="2208"/>
            </a:lvl6pPr>
            <a:lvl7pPr marL="3028218" indent="0">
              <a:buNone/>
              <a:defRPr sz="2208"/>
            </a:lvl7pPr>
            <a:lvl8pPr marL="3532922" indent="0">
              <a:buNone/>
              <a:defRPr sz="2208"/>
            </a:lvl8pPr>
            <a:lvl9pPr marL="4037625" indent="0">
              <a:buNone/>
              <a:defRPr sz="2208"/>
            </a:lvl9pPr>
          </a:lstStyle>
          <a:p>
            <a:r>
              <a:rPr lang="en-GB"/>
              <a:t>Click icon to add picture</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00391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212742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43376" y="403074"/>
            <a:ext cx="2303026" cy="6415893"/>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4299" y="403074"/>
            <a:ext cx="6775569" cy="641589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182505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4298" y="403076"/>
            <a:ext cx="9212104" cy="1463336"/>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4298" y="2015372"/>
            <a:ext cx="9212104" cy="480359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4298" y="7017001"/>
            <a:ext cx="2403158" cy="403074"/>
          </a:xfrm>
          <a:prstGeom prst="rect">
            <a:avLst/>
          </a:prstGeom>
        </p:spPr>
        <p:txBody>
          <a:bodyPr vert="horz" lIns="91440" tIns="45720" rIns="91440" bIns="45720" rtlCol="0" anchor="ctr"/>
          <a:lstStyle>
            <a:lvl1pPr algn="l">
              <a:defRPr sz="1325">
                <a:solidFill>
                  <a:schemeClr val="tx1">
                    <a:tint val="75000"/>
                  </a:schemeClr>
                </a:solidFill>
              </a:defRPr>
            </a:lvl1pPr>
          </a:lstStyle>
          <a:p>
            <a:fld id="{648F7E63-76AD-864C-9F37-9947DD773DD0}" type="datetimeFigureOut">
              <a:rPr lang="en-US" smtClean="0"/>
              <a:t>9/17/2026</a:t>
            </a:fld>
            <a:endParaRPr lang="en-US"/>
          </a:p>
        </p:txBody>
      </p:sp>
      <p:sp>
        <p:nvSpPr>
          <p:cNvPr id="5" name="Footer Placeholder 4"/>
          <p:cNvSpPr>
            <a:spLocks noGrp="1"/>
          </p:cNvSpPr>
          <p:nvPr>
            <p:ph type="ftr" sz="quarter" idx="3"/>
          </p:nvPr>
        </p:nvSpPr>
        <p:spPr>
          <a:xfrm>
            <a:off x="3537982" y="7017001"/>
            <a:ext cx="3604736" cy="403074"/>
          </a:xfrm>
          <a:prstGeom prst="rect">
            <a:avLst/>
          </a:prstGeom>
        </p:spPr>
        <p:txBody>
          <a:bodyPr vert="horz" lIns="91440" tIns="45720" rIns="91440" bIns="45720" rtlCol="0" anchor="ctr"/>
          <a:lstStyle>
            <a:lvl1pPr algn="ctr">
              <a:defRPr sz="13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43244" y="7017001"/>
            <a:ext cx="2403158" cy="403074"/>
          </a:xfrm>
          <a:prstGeom prst="rect">
            <a:avLst/>
          </a:prstGeom>
        </p:spPr>
        <p:txBody>
          <a:bodyPr vert="horz" lIns="91440" tIns="45720" rIns="91440" bIns="45720" rtlCol="0" anchor="ctr"/>
          <a:lstStyle>
            <a:lvl1pPr algn="r">
              <a:defRPr sz="1325">
                <a:solidFill>
                  <a:schemeClr val="tx1">
                    <a:tint val="75000"/>
                  </a:schemeClr>
                </a:solidFill>
              </a:defRPr>
            </a:lvl1pPr>
          </a:lstStyle>
          <a:p>
            <a:fld id="{D66F584D-BE5E-D542-93A6-6151E93BBAAE}" type="slidenum">
              <a:rPr lang="en-US" smtClean="0"/>
              <a:t>‹#›</a:t>
            </a:fld>
            <a:endParaRPr lang="en-US"/>
          </a:p>
        </p:txBody>
      </p:sp>
    </p:spTree>
    <p:extLst>
      <p:ext uri="{BB962C8B-B14F-4D97-AF65-F5344CB8AC3E}">
        <p14:creationId xmlns:p14="http://schemas.microsoft.com/office/powerpoint/2010/main" val="12027144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09406" rtl="0" eaLnBrk="1" latinLnBrk="0" hangingPunct="1">
        <a:lnSpc>
          <a:spcPct val="90000"/>
        </a:lnSpc>
        <a:spcBef>
          <a:spcPct val="0"/>
        </a:spcBef>
        <a:buNone/>
        <a:defRPr sz="4857" kern="1200">
          <a:solidFill>
            <a:schemeClr val="tx1"/>
          </a:solidFill>
          <a:latin typeface="+mj-lt"/>
          <a:ea typeface="+mj-ea"/>
          <a:cs typeface="+mj-cs"/>
        </a:defRPr>
      </a:lvl1pPr>
    </p:titleStyle>
    <p:bodyStyle>
      <a:lvl1pPr marL="252352" indent="-252352" algn="l" defTabSz="1009406" rtl="0" eaLnBrk="1" latinLnBrk="0" hangingPunct="1">
        <a:lnSpc>
          <a:spcPct val="90000"/>
        </a:lnSpc>
        <a:spcBef>
          <a:spcPts val="1104"/>
        </a:spcBef>
        <a:buFont typeface="Arial" panose="020B0604020202020204" pitchFamily="34" charset="0"/>
        <a:buChar char="•"/>
        <a:defRPr sz="3091" kern="1200">
          <a:solidFill>
            <a:schemeClr val="tx1"/>
          </a:solidFill>
          <a:latin typeface="+mn-lt"/>
          <a:ea typeface="+mn-ea"/>
          <a:cs typeface="+mn-cs"/>
        </a:defRPr>
      </a:lvl1pPr>
      <a:lvl2pPr marL="757055" indent="-252352" algn="l" defTabSz="1009406" rtl="0" eaLnBrk="1" latinLnBrk="0" hangingPunct="1">
        <a:lnSpc>
          <a:spcPct val="90000"/>
        </a:lnSpc>
        <a:spcBef>
          <a:spcPts val="552"/>
        </a:spcBef>
        <a:buFont typeface="Arial" panose="020B0604020202020204" pitchFamily="34" charset="0"/>
        <a:buChar char="•"/>
        <a:defRPr sz="2649" kern="1200">
          <a:solidFill>
            <a:schemeClr val="tx1"/>
          </a:solidFill>
          <a:latin typeface="+mn-lt"/>
          <a:ea typeface="+mn-ea"/>
          <a:cs typeface="+mn-cs"/>
        </a:defRPr>
      </a:lvl2pPr>
      <a:lvl3pPr marL="1261758" indent="-252352" algn="l" defTabSz="1009406" rtl="0" eaLnBrk="1" latinLnBrk="0" hangingPunct="1">
        <a:lnSpc>
          <a:spcPct val="90000"/>
        </a:lnSpc>
        <a:spcBef>
          <a:spcPts val="552"/>
        </a:spcBef>
        <a:buFont typeface="Arial" panose="020B0604020202020204" pitchFamily="34" charset="0"/>
        <a:buChar char="•"/>
        <a:defRPr sz="2208" kern="1200">
          <a:solidFill>
            <a:schemeClr val="tx1"/>
          </a:solidFill>
          <a:latin typeface="+mn-lt"/>
          <a:ea typeface="+mn-ea"/>
          <a:cs typeface="+mn-cs"/>
        </a:defRPr>
      </a:lvl3pPr>
      <a:lvl4pPr marL="1766461"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4pPr>
      <a:lvl5pPr marL="2271164"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5pPr>
      <a:lvl6pPr marL="2775867"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6pPr>
      <a:lvl7pPr marL="3280570"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7pPr>
      <a:lvl8pPr marL="3785273"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8pPr>
      <a:lvl9pPr marL="4289976"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9pPr>
    </p:bodyStyle>
    <p:otherStyle>
      <a:defPPr>
        <a:defRPr lang="en-US"/>
      </a:defPPr>
      <a:lvl1pPr marL="0" algn="l" defTabSz="1009406" rtl="0" eaLnBrk="1" latinLnBrk="0" hangingPunct="1">
        <a:defRPr sz="1987" kern="1200">
          <a:solidFill>
            <a:schemeClr val="tx1"/>
          </a:solidFill>
          <a:latin typeface="+mn-lt"/>
          <a:ea typeface="+mn-ea"/>
          <a:cs typeface="+mn-cs"/>
        </a:defRPr>
      </a:lvl1pPr>
      <a:lvl2pPr marL="504703" algn="l" defTabSz="1009406" rtl="0" eaLnBrk="1" latinLnBrk="0" hangingPunct="1">
        <a:defRPr sz="1987" kern="1200">
          <a:solidFill>
            <a:schemeClr val="tx1"/>
          </a:solidFill>
          <a:latin typeface="+mn-lt"/>
          <a:ea typeface="+mn-ea"/>
          <a:cs typeface="+mn-cs"/>
        </a:defRPr>
      </a:lvl2pPr>
      <a:lvl3pPr marL="1009406" algn="l" defTabSz="1009406" rtl="0" eaLnBrk="1" latinLnBrk="0" hangingPunct="1">
        <a:defRPr sz="1987" kern="1200">
          <a:solidFill>
            <a:schemeClr val="tx1"/>
          </a:solidFill>
          <a:latin typeface="+mn-lt"/>
          <a:ea typeface="+mn-ea"/>
          <a:cs typeface="+mn-cs"/>
        </a:defRPr>
      </a:lvl3pPr>
      <a:lvl4pPr marL="1514109" algn="l" defTabSz="1009406" rtl="0" eaLnBrk="1" latinLnBrk="0" hangingPunct="1">
        <a:defRPr sz="1987" kern="1200">
          <a:solidFill>
            <a:schemeClr val="tx1"/>
          </a:solidFill>
          <a:latin typeface="+mn-lt"/>
          <a:ea typeface="+mn-ea"/>
          <a:cs typeface="+mn-cs"/>
        </a:defRPr>
      </a:lvl4pPr>
      <a:lvl5pPr marL="2018812" algn="l" defTabSz="1009406" rtl="0" eaLnBrk="1" latinLnBrk="0" hangingPunct="1">
        <a:defRPr sz="1987" kern="1200">
          <a:solidFill>
            <a:schemeClr val="tx1"/>
          </a:solidFill>
          <a:latin typeface="+mn-lt"/>
          <a:ea typeface="+mn-ea"/>
          <a:cs typeface="+mn-cs"/>
        </a:defRPr>
      </a:lvl5pPr>
      <a:lvl6pPr marL="2523515" algn="l" defTabSz="1009406" rtl="0" eaLnBrk="1" latinLnBrk="0" hangingPunct="1">
        <a:defRPr sz="1987" kern="1200">
          <a:solidFill>
            <a:schemeClr val="tx1"/>
          </a:solidFill>
          <a:latin typeface="+mn-lt"/>
          <a:ea typeface="+mn-ea"/>
          <a:cs typeface="+mn-cs"/>
        </a:defRPr>
      </a:lvl6pPr>
      <a:lvl7pPr marL="3028218" algn="l" defTabSz="1009406" rtl="0" eaLnBrk="1" latinLnBrk="0" hangingPunct="1">
        <a:defRPr sz="1987" kern="1200">
          <a:solidFill>
            <a:schemeClr val="tx1"/>
          </a:solidFill>
          <a:latin typeface="+mn-lt"/>
          <a:ea typeface="+mn-ea"/>
          <a:cs typeface="+mn-cs"/>
        </a:defRPr>
      </a:lvl7pPr>
      <a:lvl8pPr marL="3532922" algn="l" defTabSz="1009406" rtl="0" eaLnBrk="1" latinLnBrk="0" hangingPunct="1">
        <a:defRPr sz="1987" kern="1200">
          <a:solidFill>
            <a:schemeClr val="tx1"/>
          </a:solidFill>
          <a:latin typeface="+mn-lt"/>
          <a:ea typeface="+mn-ea"/>
          <a:cs typeface="+mn-cs"/>
        </a:defRPr>
      </a:lvl8pPr>
      <a:lvl9pPr marL="4037625" algn="l" defTabSz="1009406" rtl="0" eaLnBrk="1" latinLnBrk="0" hangingPunct="1">
        <a:defRPr sz="19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6FBB76F0-DAA6-264F-911D-C9B7F43B427B}"/>
              </a:ext>
            </a:extLst>
          </p:cNvPr>
          <p:cNvPicPr>
            <a:picLocks noChangeAspect="1"/>
          </p:cNvPicPr>
          <p:nvPr/>
        </p:nvPicPr>
        <p:blipFill>
          <a:blip r:embed="rId2"/>
          <a:stretch>
            <a:fillRect/>
          </a:stretch>
        </p:blipFill>
        <p:spPr>
          <a:xfrm>
            <a:off x="0" y="0"/>
            <a:ext cx="10682940" cy="7570788"/>
          </a:xfrm>
          <a:prstGeom prst="rect">
            <a:avLst/>
          </a:prstGeom>
        </p:spPr>
      </p:pic>
      <p:sp>
        <p:nvSpPr>
          <p:cNvPr id="7" name="object 20">
            <a:extLst>
              <a:ext uri="{FF2B5EF4-FFF2-40B4-BE49-F238E27FC236}">
                <a16:creationId xmlns:a16="http://schemas.microsoft.com/office/drawing/2014/main" id="{A5B11B46-AB73-234F-8BD5-0B11C9093D8F}"/>
              </a:ext>
            </a:extLst>
          </p:cNvPr>
          <p:cNvSpPr txBox="1"/>
          <p:nvPr/>
        </p:nvSpPr>
        <p:spPr>
          <a:xfrm>
            <a:off x="539750" y="1532988"/>
            <a:ext cx="2445612" cy="369332"/>
          </a:xfrm>
          <a:prstGeom prst="rect">
            <a:avLst/>
          </a:prstGeom>
        </p:spPr>
        <p:txBody>
          <a:bodyPr vert="horz" wrap="square" lIns="0" tIns="0" rIns="0" bIns="0" rtlCol="0" anchor="t">
            <a:spAutoFit/>
          </a:bodyPr>
          <a:lstStyle/>
          <a:p>
            <a:pPr marL="12700">
              <a:lnSpc>
                <a:spcPct val="100000"/>
              </a:lnSpc>
            </a:pPr>
            <a:r>
              <a:rPr lang="en-US" sz="1200" b="1" dirty="0">
                <a:solidFill>
                  <a:srgbClr val="05EDB5"/>
                </a:solidFill>
                <a:latin typeface="Arial"/>
                <a:cs typeface="Arial"/>
              </a:rPr>
              <a:t>Reporting </a:t>
            </a:r>
            <a:r>
              <a:rPr sz="1200" b="1" dirty="0">
                <a:solidFill>
                  <a:srgbClr val="05EDB5"/>
                </a:solidFill>
                <a:latin typeface="Arial"/>
                <a:cs typeface="Arial"/>
              </a:rPr>
              <a:t>to:</a:t>
            </a:r>
            <a:endParaRPr lang="en-US" sz="1200" b="1" dirty="0">
              <a:solidFill>
                <a:srgbClr val="05EDB5"/>
              </a:solidFill>
              <a:latin typeface="Arial"/>
              <a:cs typeface="Arial"/>
            </a:endParaRPr>
          </a:p>
          <a:p>
            <a:r>
              <a:rPr lang="en-NZ" sz="1200" dirty="0">
                <a:solidFill>
                  <a:schemeClr val="bg1"/>
                </a:solidFill>
                <a:latin typeface="Arial"/>
                <a:ea typeface="+mn-lt"/>
                <a:cs typeface="+mn-lt"/>
              </a:rPr>
              <a:t>Mechanical Team Lead</a:t>
            </a:r>
            <a:endParaRPr lang="en-NZ" dirty="0">
              <a:solidFill>
                <a:schemeClr val="bg1"/>
              </a:solidFill>
              <a:latin typeface="Arial"/>
              <a:ea typeface="+mn-lt"/>
              <a:cs typeface="+mn-lt"/>
            </a:endParaRPr>
          </a:p>
        </p:txBody>
      </p:sp>
      <p:sp>
        <p:nvSpPr>
          <p:cNvPr id="8" name="object 21">
            <a:extLst>
              <a:ext uri="{FF2B5EF4-FFF2-40B4-BE49-F238E27FC236}">
                <a16:creationId xmlns:a16="http://schemas.microsoft.com/office/drawing/2014/main" id="{695FE911-531B-BF4D-99CF-1C9DB1085BCF}"/>
              </a:ext>
            </a:extLst>
          </p:cNvPr>
          <p:cNvSpPr txBox="1"/>
          <p:nvPr/>
        </p:nvSpPr>
        <p:spPr>
          <a:xfrm>
            <a:off x="2481819" y="1521353"/>
            <a:ext cx="1236071" cy="394980"/>
          </a:xfrm>
          <a:prstGeom prst="rect">
            <a:avLst/>
          </a:prstGeom>
        </p:spPr>
        <p:txBody>
          <a:bodyPr vert="horz" wrap="square" lIns="0" tIns="0" rIns="0" bIns="0" rtlCol="0" anchor="t">
            <a:spAutoFit/>
          </a:bodyPr>
          <a:lstStyle/>
          <a:p>
            <a:pPr marL="12700">
              <a:lnSpc>
                <a:spcPct val="100000"/>
              </a:lnSpc>
            </a:pPr>
            <a:r>
              <a:rPr sz="1200" b="1" dirty="0">
                <a:solidFill>
                  <a:srgbClr val="05EDB5"/>
                </a:solidFill>
                <a:latin typeface="Arial"/>
                <a:cs typeface="Arial"/>
              </a:rPr>
              <a:t>Date:</a:t>
            </a:r>
            <a:endParaRPr lang="en-US" sz="1200" b="1" dirty="0">
              <a:solidFill>
                <a:srgbClr val="05EDB5"/>
              </a:solidFill>
              <a:latin typeface="Arial"/>
              <a:cs typeface="Arial"/>
            </a:endParaRPr>
          </a:p>
          <a:p>
            <a:pPr marL="12700">
              <a:spcBef>
                <a:spcPts val="200"/>
              </a:spcBef>
            </a:pPr>
            <a:r>
              <a:rPr lang="en-NZ" sz="1200" dirty="0">
                <a:solidFill>
                  <a:schemeClr val="bg1"/>
                </a:solidFill>
                <a:latin typeface="Arial"/>
                <a:cs typeface="Arial"/>
              </a:rPr>
              <a:t>September 2026</a:t>
            </a:r>
            <a:endParaRPr sz="1200" dirty="0">
              <a:solidFill>
                <a:schemeClr val="bg1"/>
              </a:solidFill>
              <a:latin typeface="Arial"/>
              <a:cs typeface="Arial"/>
            </a:endParaRPr>
          </a:p>
        </p:txBody>
      </p:sp>
      <p:sp>
        <p:nvSpPr>
          <p:cNvPr id="9" name="object 29">
            <a:extLst>
              <a:ext uri="{FF2B5EF4-FFF2-40B4-BE49-F238E27FC236}">
                <a16:creationId xmlns:a16="http://schemas.microsoft.com/office/drawing/2014/main" id="{500A467D-8649-8E41-BACB-F069E69694AC}"/>
              </a:ext>
            </a:extLst>
          </p:cNvPr>
          <p:cNvSpPr txBox="1"/>
          <p:nvPr/>
        </p:nvSpPr>
        <p:spPr>
          <a:xfrm>
            <a:off x="539750" y="584200"/>
            <a:ext cx="5778672" cy="561692"/>
          </a:xfrm>
          <a:prstGeom prst="rect">
            <a:avLst/>
          </a:prstGeom>
        </p:spPr>
        <p:txBody>
          <a:bodyPr vert="horz" wrap="square" lIns="0" tIns="0" rIns="0" bIns="0" rtlCol="0" anchor="t">
            <a:spAutoFit/>
          </a:bodyPr>
          <a:lstStyle/>
          <a:p>
            <a:pPr marL="12700">
              <a:lnSpc>
                <a:spcPct val="150000"/>
              </a:lnSpc>
            </a:pPr>
            <a:r>
              <a:rPr lang="en-US" sz="1100" b="1" dirty="0">
                <a:solidFill>
                  <a:srgbClr val="05EDB5"/>
                </a:solidFill>
                <a:latin typeface="Arial"/>
                <a:cs typeface="Arial"/>
              </a:rPr>
              <a:t>Position description:</a:t>
            </a:r>
            <a:endParaRPr lang="en-US" dirty="0">
              <a:solidFill>
                <a:srgbClr val="000000"/>
              </a:solidFill>
              <a:latin typeface="Calibri" panose="020F0502020204030204"/>
              <a:cs typeface="Calibri" panose="020F0502020204030204"/>
            </a:endParaRPr>
          </a:p>
          <a:p>
            <a:r>
              <a:rPr lang="en-NZ" sz="2000" b="1" dirty="0">
                <a:solidFill>
                  <a:schemeClr val="bg1"/>
                </a:solidFill>
                <a:latin typeface="Arial"/>
                <a:cs typeface="Calibri"/>
              </a:rPr>
              <a:t>Senior Mechanical Engineer</a:t>
            </a:r>
            <a:endParaRPr lang="en-US" dirty="0"/>
          </a:p>
        </p:txBody>
      </p:sp>
      <p:sp>
        <p:nvSpPr>
          <p:cNvPr id="11" name="object 22">
            <a:extLst>
              <a:ext uri="{FF2B5EF4-FFF2-40B4-BE49-F238E27FC236}">
                <a16:creationId xmlns:a16="http://schemas.microsoft.com/office/drawing/2014/main" id="{888BC5EF-D97F-2B4F-9AF6-FF87F954C531}"/>
              </a:ext>
            </a:extLst>
          </p:cNvPr>
          <p:cNvSpPr txBox="1"/>
          <p:nvPr/>
        </p:nvSpPr>
        <p:spPr>
          <a:xfrm>
            <a:off x="539751" y="2189053"/>
            <a:ext cx="3987193" cy="2923877"/>
          </a:xfrm>
          <a:prstGeom prst="rect">
            <a:avLst/>
          </a:prstGeom>
        </p:spPr>
        <p:txBody>
          <a:bodyPr vert="horz" wrap="square" lIns="0" tIns="0" rIns="0" bIns="0" rtlCol="0" anchor="t">
            <a:spAutoFit/>
          </a:bodyPr>
          <a:lstStyle/>
          <a:p>
            <a:r>
              <a:rPr sz="1200" b="1" dirty="0">
                <a:solidFill>
                  <a:srgbClr val="05EDB5"/>
                </a:solidFill>
                <a:latin typeface="Arial"/>
                <a:cs typeface="Arial"/>
              </a:rPr>
              <a:t>The role</a:t>
            </a:r>
            <a:r>
              <a:rPr lang="en-GB" sz="1200" b="1" dirty="0">
                <a:solidFill>
                  <a:srgbClr val="05EDB5"/>
                </a:solidFill>
                <a:latin typeface="Arial"/>
                <a:cs typeface="Arial"/>
              </a:rPr>
              <a:t> </a:t>
            </a:r>
            <a:endParaRPr lang="en-GB" sz="1200" b="1" dirty="0">
              <a:solidFill>
                <a:srgbClr val="05EDB5"/>
              </a:solidFill>
              <a:latin typeface="Arial" panose="020B0604020202020204" pitchFamily="34" charset="0"/>
              <a:ea typeface="+mn-lt"/>
              <a:cs typeface="Arial" panose="020B0604020202020204" pitchFamily="34" charset="0"/>
            </a:endParaRPr>
          </a:p>
          <a:p>
            <a:endParaRPr lang="en-GB" sz="1200" b="1" dirty="0">
              <a:solidFill>
                <a:srgbClr val="05EDB5"/>
              </a:solidFill>
              <a:latin typeface="Arial"/>
              <a:ea typeface="Calibri"/>
              <a:cs typeface="Arial"/>
            </a:endParaRPr>
          </a:p>
          <a:p>
            <a:r>
              <a:rPr lang="en-NZ" sz="1100" dirty="0">
                <a:solidFill>
                  <a:schemeClr val="bg1"/>
                </a:solidFill>
                <a:latin typeface="Arial"/>
                <a:ea typeface="Calibri"/>
                <a:cs typeface="Arial"/>
              </a:rPr>
              <a:t>Meridian is the largest producer of renewable electricity in Aotearoa, and we strive to deliver clean energy for a fairer and healthier world. We only generate electricity from 100% renewable resources – wind, water and sun, because we believe that’s the best way forward for our planet and our communities. </a:t>
            </a:r>
          </a:p>
          <a:p>
            <a:endParaRPr lang="en-NZ" sz="1100" dirty="0">
              <a:solidFill>
                <a:schemeClr val="bg1"/>
              </a:solidFill>
              <a:latin typeface="Arial"/>
              <a:ea typeface="Calibri"/>
              <a:cs typeface="Arial"/>
            </a:endParaRPr>
          </a:p>
          <a:p>
            <a:r>
              <a:rPr lang="en-NZ" sz="1100" dirty="0">
                <a:solidFill>
                  <a:schemeClr val="bg1"/>
                </a:solidFill>
                <a:latin typeface="Arial"/>
                <a:ea typeface="Calibri"/>
                <a:cs typeface="Arial"/>
              </a:rPr>
              <a:t>We’re doing what we can to help Aotearoa reduce their carbon emissions and support others in our generation communities to do the same. We also retail electricity to more than 365,000 homes, businesses and farms across New Zealand through our Meridian and </a:t>
            </a:r>
            <a:r>
              <a:rPr lang="en-NZ" sz="1100" dirty="0" err="1">
                <a:solidFill>
                  <a:schemeClr val="bg1"/>
                </a:solidFill>
                <a:latin typeface="Arial"/>
                <a:ea typeface="Calibri"/>
                <a:cs typeface="Arial"/>
              </a:rPr>
              <a:t>Powershop</a:t>
            </a:r>
            <a:r>
              <a:rPr lang="en-NZ" sz="1100" dirty="0">
                <a:solidFill>
                  <a:schemeClr val="bg1"/>
                </a:solidFill>
                <a:latin typeface="Arial"/>
                <a:ea typeface="Calibri"/>
                <a:cs typeface="Arial"/>
              </a:rPr>
              <a:t> brands.</a:t>
            </a:r>
            <a:endParaRPr lang="en-NZ" dirty="0">
              <a:solidFill>
                <a:schemeClr val="bg1"/>
              </a:solidFill>
              <a:ea typeface="Calibri"/>
              <a:cs typeface="Calibri"/>
            </a:endParaRPr>
          </a:p>
          <a:p>
            <a:endParaRPr lang="en-NZ" sz="1100" b="1" dirty="0">
              <a:solidFill>
                <a:srgbClr val="05EDB5"/>
              </a:solidFill>
              <a:latin typeface="Arial"/>
              <a:ea typeface="Calibri"/>
              <a:cs typeface="Arial"/>
            </a:endParaRPr>
          </a:p>
          <a:p>
            <a:br>
              <a:rPr lang="en-US" sz="1100" b="1" dirty="0">
                <a:latin typeface="Arial"/>
                <a:cs typeface="Arial"/>
              </a:rPr>
            </a:br>
            <a:r>
              <a:rPr lang="en-NZ" sz="1200" dirty="0">
                <a:solidFill>
                  <a:schemeClr val="bg1"/>
                </a:solidFill>
                <a:ea typeface="+mn-lt"/>
                <a:cs typeface="+mn-lt"/>
              </a:rPr>
              <a:t>. </a:t>
            </a:r>
            <a:endParaRPr lang="en-NZ" sz="1200" dirty="0">
              <a:solidFill>
                <a:schemeClr val="bg1"/>
              </a:solidFill>
              <a:latin typeface="Arial" panose="020B0604020202020204" pitchFamily="34" charset="0"/>
              <a:cs typeface="Arial" panose="020B0604020202020204" pitchFamily="34" charset="0"/>
            </a:endParaRPr>
          </a:p>
        </p:txBody>
      </p:sp>
      <p:sp>
        <p:nvSpPr>
          <p:cNvPr id="12" name="object 23">
            <a:extLst>
              <a:ext uri="{FF2B5EF4-FFF2-40B4-BE49-F238E27FC236}">
                <a16:creationId xmlns:a16="http://schemas.microsoft.com/office/drawing/2014/main" id="{16C00225-0221-D041-B785-CF36376C8BB4}"/>
              </a:ext>
            </a:extLst>
          </p:cNvPr>
          <p:cNvSpPr txBox="1"/>
          <p:nvPr/>
        </p:nvSpPr>
        <p:spPr>
          <a:xfrm>
            <a:off x="4620721" y="2187035"/>
            <a:ext cx="4218480" cy="5231497"/>
          </a:xfrm>
          <a:prstGeom prst="rect">
            <a:avLst/>
          </a:prstGeom>
        </p:spPr>
        <p:txBody>
          <a:bodyPr vert="horz" wrap="square" lIns="0" tIns="0" rIns="0" bIns="0" rtlCol="0" anchor="t">
            <a:spAutoFit/>
          </a:bodyPr>
          <a:lstStyle/>
          <a:p>
            <a:pPr marL="12700" marR="648970">
              <a:lnSpc>
                <a:spcPct val="103499"/>
              </a:lnSpc>
            </a:pPr>
            <a:r>
              <a:rPr sz="1200" b="1" dirty="0">
                <a:solidFill>
                  <a:srgbClr val="05EDB5"/>
                </a:solidFill>
                <a:latin typeface="Arial"/>
                <a:cs typeface="Arial"/>
              </a:rPr>
              <a:t>Position accountabilities</a:t>
            </a:r>
            <a:r>
              <a:rPr sz="1100" b="1" spc="-45" dirty="0">
                <a:solidFill>
                  <a:srgbClr val="05EDB5"/>
                </a:solidFill>
                <a:latin typeface="Arial"/>
                <a:cs typeface="Arial"/>
              </a:rPr>
              <a:t> </a:t>
            </a:r>
            <a:r>
              <a:rPr lang="en-US" sz="1100" b="1" spc="-45" dirty="0">
                <a:solidFill>
                  <a:srgbClr val="05EDB5"/>
                </a:solidFill>
                <a:latin typeface="Arial"/>
                <a:cs typeface="Arial"/>
              </a:rPr>
              <a:t> </a:t>
            </a:r>
            <a:endParaRPr lang="en-NZ" sz="1000" dirty="0">
              <a:solidFill>
                <a:srgbClr val="05EDB5"/>
              </a:solidFill>
              <a:latin typeface="Arial" panose="020B0604020202020204" pitchFamily="34" charset="0"/>
              <a:cs typeface="Arial" panose="020B0604020202020204" pitchFamily="34" charset="0"/>
            </a:endParaRPr>
          </a:p>
          <a:p>
            <a:pPr marL="171450" marR="648970" indent="-171450">
              <a:lnSpc>
                <a:spcPct val="103499"/>
              </a:lnSpc>
              <a:buFont typeface="Arial" panose="020B0604020202020204" pitchFamily="34" charset="0"/>
              <a:buChar char="•"/>
            </a:pPr>
            <a:endParaRPr lang="en-NZ" sz="1000" dirty="0">
              <a:solidFill>
                <a:schemeClr val="bg1"/>
              </a:solidFill>
              <a:latin typeface="Arial" panose="020B0604020202020204" pitchFamily="34" charset="0"/>
              <a:cs typeface="Arial" panose="020B0604020202020204" pitchFamily="34" charset="0"/>
            </a:endParaRPr>
          </a:p>
          <a:p>
            <a:pPr marL="171450" indent="-171450">
              <a:spcBef>
                <a:spcPct val="0"/>
              </a:spcBef>
              <a:buFont typeface="Arial,Sans-Serif"/>
              <a:buChar char="•"/>
            </a:pPr>
            <a:r>
              <a:rPr lang="en-NZ" sz="1050" dirty="0">
                <a:solidFill>
                  <a:schemeClr val="bg1"/>
                </a:solidFill>
                <a:latin typeface="Arial"/>
                <a:ea typeface="+mn-lt"/>
                <a:cs typeface="Arial"/>
              </a:rPr>
              <a:t>Provide technical leadership during project delivery – Provide options, define project scopes and specifications, ensure Safety in Design processes are followed, review designs, define compliance and quality requirements for installation and commissioning.</a:t>
            </a:r>
            <a:endParaRPr lang="en-US" sz="1050" dirty="0">
              <a:solidFill>
                <a:schemeClr val="bg1"/>
              </a:solidFill>
              <a:latin typeface="Arial"/>
              <a:ea typeface="+mn-lt"/>
              <a:cs typeface="Arial"/>
            </a:endParaRPr>
          </a:p>
          <a:p>
            <a:pPr marL="171450" indent="-171450">
              <a:spcBef>
                <a:spcPct val="0"/>
              </a:spcBef>
              <a:buFont typeface="Arial,Sans-Serif"/>
              <a:buChar char="•"/>
            </a:pPr>
            <a:r>
              <a:rPr lang="en-US" sz="1050" dirty="0">
                <a:solidFill>
                  <a:schemeClr val="bg1"/>
                </a:solidFill>
                <a:latin typeface="Arial"/>
                <a:ea typeface="+mn-lt"/>
                <a:cs typeface="Arial"/>
              </a:rPr>
              <a:t>Site work and delivery support – Provide technical leadership during site delivery activities, resolving complex issues, assuring engineering quality, and providing technical governance during testing and commissioning.</a:t>
            </a:r>
          </a:p>
          <a:p>
            <a:pPr marL="171450" indent="-171450">
              <a:spcBef>
                <a:spcPct val="0"/>
              </a:spcBef>
              <a:buFont typeface="Arial,Sans-Serif"/>
              <a:buChar char="•"/>
            </a:pPr>
            <a:r>
              <a:rPr lang="en-NZ" sz="1050" dirty="0">
                <a:solidFill>
                  <a:schemeClr val="bg1"/>
                </a:solidFill>
                <a:latin typeface="Arial"/>
                <a:ea typeface="Calibri" panose="020F0502020204030204"/>
                <a:cs typeface="Arial"/>
              </a:rPr>
              <a:t>Mechanical engineering site support –provide advice </a:t>
            </a:r>
            <a:r>
              <a:rPr lang="en-US" sz="1050" dirty="0">
                <a:solidFill>
                  <a:schemeClr val="bg1"/>
                </a:solidFill>
                <a:latin typeface="Arial"/>
                <a:ea typeface="Calibri" panose="020F0502020204030204"/>
                <a:cs typeface="Arial"/>
              </a:rPr>
              <a:t>on complex operational issues, leading investigations into plant failures and guide risk-based technical decisions.</a:t>
            </a:r>
          </a:p>
          <a:p>
            <a:pPr marL="171450" indent="-171450">
              <a:spcBef>
                <a:spcPct val="0"/>
              </a:spcBef>
              <a:buFont typeface="Arial,Sans-Serif"/>
              <a:buChar char="•"/>
            </a:pPr>
            <a:r>
              <a:rPr lang="en-US" sz="1050" dirty="0">
                <a:solidFill>
                  <a:schemeClr val="bg1"/>
                </a:solidFill>
                <a:latin typeface="Arial"/>
                <a:ea typeface="Calibri" panose="020F0502020204030204"/>
                <a:cs typeface="Arial"/>
              </a:rPr>
              <a:t>Mechanical risk assessment - Identify, assess, and communicate mechanical asset risks, ensuring operational, safety, reliability, and commercial implications are well understood. </a:t>
            </a:r>
          </a:p>
          <a:p>
            <a:pPr marL="171450" indent="-171450">
              <a:spcBef>
                <a:spcPct val="0"/>
              </a:spcBef>
              <a:buFont typeface="Arial,Sans-Serif"/>
              <a:buChar char="•"/>
            </a:pPr>
            <a:r>
              <a:rPr lang="en-US" sz="1050" dirty="0">
                <a:solidFill>
                  <a:schemeClr val="bg1"/>
                </a:solidFill>
                <a:latin typeface="Arial"/>
                <a:ea typeface="Calibri" panose="020F0502020204030204"/>
                <a:cs typeface="Arial"/>
              </a:rPr>
              <a:t>Asset management planning - Contribute technical expertise to shape asset management plans and investment strategies, ensuring future asset capability, reliability, risk, strategic alignment, and whole-of-life cost considerations are appropriately understood and managed. </a:t>
            </a:r>
          </a:p>
          <a:p>
            <a:pPr marL="171450" indent="-171450">
              <a:spcBef>
                <a:spcPct val="0"/>
              </a:spcBef>
              <a:buFont typeface="Arial,Sans-Serif"/>
              <a:buChar char="•"/>
            </a:pPr>
            <a:r>
              <a:rPr lang="en-NZ" sz="1050">
                <a:solidFill>
                  <a:schemeClr val="bg1"/>
                </a:solidFill>
                <a:latin typeface="Arial"/>
                <a:ea typeface="Calibri" panose="020F0502020204030204"/>
                <a:cs typeface="Arial"/>
              </a:rPr>
              <a:t>Mentor </a:t>
            </a:r>
            <a:r>
              <a:rPr lang="en-NZ" sz="1050" dirty="0">
                <a:solidFill>
                  <a:schemeClr val="bg1"/>
                </a:solidFill>
                <a:latin typeface="Arial"/>
                <a:ea typeface="Calibri" panose="020F0502020204030204"/>
                <a:cs typeface="Arial"/>
              </a:rPr>
              <a:t>team members – support team members with professional and technical leadership</a:t>
            </a:r>
            <a:r>
              <a:rPr lang="en-NZ" sz="1050" dirty="0">
                <a:solidFill>
                  <a:schemeClr val="bg1"/>
                </a:solidFill>
                <a:latin typeface="Arial"/>
                <a:ea typeface="Calibri" panose="020F0502020204030204"/>
                <a:cs typeface="Calibri"/>
              </a:rPr>
              <a:t>.</a:t>
            </a:r>
            <a:endParaRPr lang="en-US" sz="1050" dirty="0">
              <a:solidFill>
                <a:schemeClr val="bg1"/>
              </a:solidFill>
              <a:latin typeface="Arial"/>
            </a:endParaRPr>
          </a:p>
          <a:p>
            <a:pPr marL="171450" indent="-171450">
              <a:lnSpc>
                <a:spcPct val="107000"/>
              </a:lnSpc>
              <a:spcBef>
                <a:spcPct val="0"/>
              </a:spcBef>
              <a:spcAft>
                <a:spcPts val="800"/>
              </a:spcAft>
              <a:buFont typeface="Arial,Sans-Serif"/>
              <a:buChar char="•"/>
            </a:pPr>
            <a:endParaRPr lang="en-US" sz="900" dirty="0">
              <a:solidFill>
                <a:schemeClr val="bg1"/>
              </a:solidFill>
              <a:latin typeface="Arial"/>
              <a:ea typeface="Calibri" panose="020F0502020204030204"/>
              <a:cs typeface="Arial"/>
            </a:endParaRPr>
          </a:p>
          <a:p>
            <a:pPr marL="154940" indent="-154940">
              <a:buFont typeface="Arial" panose="020B0604020202020204" pitchFamily="34" charset="0"/>
              <a:buChar char="•"/>
            </a:pPr>
            <a:endParaRPr lang="en-NZ" sz="1000" dirty="0">
              <a:solidFill>
                <a:schemeClr val="bg1"/>
              </a:solidFill>
              <a:ea typeface="Calibri" panose="020F0502020204030204"/>
              <a:cs typeface="Calibri" panose="020F0502020204030204"/>
            </a:endParaRPr>
          </a:p>
          <a:p>
            <a:pPr marL="154940" indent="-154940">
              <a:buFont typeface="Arial" panose="020B0604020202020204" pitchFamily="34" charset="0"/>
              <a:buChar char="•"/>
            </a:pPr>
            <a:endParaRPr lang="en-US" sz="1000" dirty="0">
              <a:solidFill>
                <a:schemeClr val="bg1"/>
              </a:solidFill>
              <a:latin typeface="Calibri" panose="020F0502020204030204"/>
              <a:ea typeface="Calibri" panose="020F0502020204030204"/>
              <a:cs typeface="Calibri"/>
            </a:endParaRPr>
          </a:p>
          <a:p>
            <a:pPr marL="154940" indent="-154940">
              <a:buFont typeface="Arial" panose="020B0604020202020204" pitchFamily="34" charset="0"/>
              <a:buChar char="•"/>
            </a:pPr>
            <a:endParaRPr lang="en-US" sz="1000" dirty="0">
              <a:solidFill>
                <a:schemeClr val="bg1"/>
              </a:solidFill>
              <a:latin typeface="Calibri" panose="020F0502020204030204"/>
              <a:ea typeface="Calibri" panose="020F0502020204030204"/>
              <a:cs typeface="Calibri"/>
            </a:endParaRPr>
          </a:p>
          <a:p>
            <a:pPr marL="171450" indent="-171450">
              <a:buFont typeface="Arial" panose="020B0604020202020204" pitchFamily="34" charset="0"/>
              <a:buChar char="•"/>
            </a:pPr>
            <a:endParaRPr lang="en-NZ" sz="1000" dirty="0">
              <a:solidFill>
                <a:schemeClr val="bg1"/>
              </a:solidFill>
              <a:latin typeface="Arial"/>
              <a:cs typeface="Calibri"/>
            </a:endParaRPr>
          </a:p>
          <a:p>
            <a:pPr marL="171450" indent="-171450">
              <a:buFont typeface="Arial,Sans-Serif" panose="020B0604020202020204" pitchFamily="34" charset="0"/>
              <a:buChar char="•"/>
            </a:pPr>
            <a:endParaRPr lang="en-NZ" sz="1000" dirty="0">
              <a:solidFill>
                <a:schemeClr val="bg1"/>
              </a:solidFill>
              <a:latin typeface="Arial"/>
              <a:cs typeface="Arial"/>
            </a:endParaRPr>
          </a:p>
          <a:p>
            <a:pPr marL="171450" indent="-171450">
              <a:buFont typeface="Arial,Sans-Serif" panose="020B0604020202020204" pitchFamily="34" charset="0"/>
              <a:buChar char="•"/>
            </a:pPr>
            <a:endParaRPr lang="en-NZ" sz="1000" dirty="0">
              <a:solidFill>
                <a:schemeClr val="bg1"/>
              </a:solidFill>
              <a:latin typeface="Arial"/>
              <a:cs typeface="Arial"/>
            </a:endParaRPr>
          </a:p>
          <a:p>
            <a:endParaRPr lang="en-NZ" sz="1000" dirty="0">
              <a:solidFill>
                <a:schemeClr val="bg1"/>
              </a:solidFill>
              <a:latin typeface="Arial"/>
              <a:cs typeface="Arial"/>
            </a:endParaRPr>
          </a:p>
        </p:txBody>
      </p:sp>
      <p:sp>
        <p:nvSpPr>
          <p:cNvPr id="13" name="object 21">
            <a:extLst>
              <a:ext uri="{FF2B5EF4-FFF2-40B4-BE49-F238E27FC236}">
                <a16:creationId xmlns:a16="http://schemas.microsoft.com/office/drawing/2014/main" id="{0B0B6F8B-9D95-7F46-83BE-DDFDA6FAC92F}"/>
              </a:ext>
            </a:extLst>
          </p:cNvPr>
          <p:cNvSpPr txBox="1"/>
          <p:nvPr/>
        </p:nvSpPr>
        <p:spPr>
          <a:xfrm>
            <a:off x="4618395" y="1519347"/>
            <a:ext cx="2386084" cy="548868"/>
          </a:xfrm>
          <a:prstGeom prst="rect">
            <a:avLst/>
          </a:prstGeom>
        </p:spPr>
        <p:txBody>
          <a:bodyPr vert="horz" wrap="square" lIns="0" tIns="0" rIns="0" bIns="0" rtlCol="0" anchor="t">
            <a:spAutoFit/>
          </a:bodyPr>
          <a:lstStyle/>
          <a:p>
            <a:pPr marL="12700"/>
            <a:r>
              <a:rPr lang="en-US" sz="1200" b="1" dirty="0">
                <a:solidFill>
                  <a:srgbClr val="05EDB5"/>
                </a:solidFill>
                <a:latin typeface="Arial"/>
                <a:cs typeface="Arial"/>
              </a:rPr>
              <a:t>Location: </a:t>
            </a:r>
          </a:p>
          <a:p>
            <a:pPr marL="12700"/>
            <a:r>
              <a:rPr lang="en-US" sz="1200" dirty="0">
                <a:solidFill>
                  <a:schemeClr val="bg1"/>
                </a:solidFill>
                <a:latin typeface="Arial"/>
                <a:cs typeface="Arial"/>
              </a:rPr>
              <a:t>Christchurch or Twizel</a:t>
            </a:r>
          </a:p>
          <a:p>
            <a:pPr marL="12700">
              <a:lnSpc>
                <a:spcPct val="100000"/>
              </a:lnSpc>
              <a:spcBef>
                <a:spcPts val="200"/>
              </a:spcBef>
            </a:pPr>
            <a:endParaRPr lang="en-NZ" sz="1000" dirty="0">
              <a:solidFill>
                <a:schemeClr val="bg1"/>
              </a:solidFill>
              <a:latin typeface="Arial"/>
              <a:cs typeface="Arial"/>
            </a:endParaRPr>
          </a:p>
        </p:txBody>
      </p:sp>
    </p:spTree>
    <p:extLst>
      <p:ext uri="{BB962C8B-B14F-4D97-AF65-F5344CB8AC3E}">
        <p14:creationId xmlns:p14="http://schemas.microsoft.com/office/powerpoint/2010/main" val="360006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electronics, display&#10;&#10;Description automatically generated">
            <a:extLst>
              <a:ext uri="{FF2B5EF4-FFF2-40B4-BE49-F238E27FC236}">
                <a16:creationId xmlns:a16="http://schemas.microsoft.com/office/drawing/2014/main" id="{60C3A97A-2249-8E44-B609-FC1AE98CEF02}"/>
              </a:ext>
            </a:extLst>
          </p:cNvPr>
          <p:cNvPicPr>
            <a:picLocks noGrp="1" noChangeAspect="1"/>
          </p:cNvPicPr>
          <p:nvPr>
            <p:ph idx="1"/>
          </p:nvPr>
        </p:nvPicPr>
        <p:blipFill>
          <a:blip r:embed="rId2"/>
          <a:stretch>
            <a:fillRect/>
          </a:stretch>
        </p:blipFill>
        <p:spPr>
          <a:xfrm>
            <a:off x="0" y="9148"/>
            <a:ext cx="10682940" cy="7570788"/>
          </a:xfrm>
        </p:spPr>
      </p:pic>
      <p:sp>
        <p:nvSpPr>
          <p:cNvPr id="14" name="object 23">
            <a:extLst>
              <a:ext uri="{FF2B5EF4-FFF2-40B4-BE49-F238E27FC236}">
                <a16:creationId xmlns:a16="http://schemas.microsoft.com/office/drawing/2014/main" id="{81A9F11A-3942-094A-B65F-99E786F0AE50}"/>
              </a:ext>
            </a:extLst>
          </p:cNvPr>
          <p:cNvSpPr txBox="1"/>
          <p:nvPr/>
        </p:nvSpPr>
        <p:spPr>
          <a:xfrm>
            <a:off x="185858" y="274777"/>
            <a:ext cx="3922081" cy="3902030"/>
          </a:xfrm>
          <a:prstGeom prst="rect">
            <a:avLst/>
          </a:prstGeom>
        </p:spPr>
        <p:txBody>
          <a:bodyPr vert="horz" wrap="square" lIns="0" tIns="0" rIns="0" bIns="0" rtlCol="0" anchor="t">
            <a:spAutoFit/>
          </a:bodyPr>
          <a:lstStyle/>
          <a:p>
            <a:pPr marL="12700" lvl="0"/>
            <a:r>
              <a:rPr lang="en-NZ" sz="1200" b="1" spc="10" dirty="0">
                <a:solidFill>
                  <a:srgbClr val="05EDB5"/>
                </a:solidFill>
                <a:latin typeface="Arial"/>
                <a:cs typeface="Arial"/>
              </a:rPr>
              <a:t>Kn</a:t>
            </a:r>
            <a:r>
              <a:rPr lang="en-NZ" sz="1200" b="1" dirty="0">
                <a:solidFill>
                  <a:srgbClr val="05EDB5"/>
                </a:solidFill>
                <a:latin typeface="Arial"/>
                <a:cs typeface="Arial"/>
              </a:rPr>
              <a:t>o</a:t>
            </a:r>
            <a:r>
              <a:rPr lang="en-NZ" sz="1200" b="1" spc="35" dirty="0">
                <a:solidFill>
                  <a:srgbClr val="05EDB5"/>
                </a:solidFill>
                <a:latin typeface="Arial"/>
                <a:cs typeface="Arial"/>
              </a:rPr>
              <a:t>wle</a:t>
            </a:r>
            <a:r>
              <a:rPr lang="en-NZ" sz="1200" b="1" spc="25" dirty="0">
                <a:solidFill>
                  <a:srgbClr val="05EDB5"/>
                </a:solidFill>
                <a:latin typeface="Arial"/>
                <a:cs typeface="Arial"/>
              </a:rPr>
              <a:t>dge,</a:t>
            </a:r>
            <a:r>
              <a:rPr lang="en-NZ" sz="1200" b="1" spc="-35" dirty="0">
                <a:solidFill>
                  <a:srgbClr val="05EDB5"/>
                </a:solidFill>
                <a:latin typeface="Arial"/>
                <a:cs typeface="Arial"/>
              </a:rPr>
              <a:t> </a:t>
            </a:r>
            <a:r>
              <a:rPr lang="en-NZ" sz="1200" b="1" spc="-15" dirty="0">
                <a:solidFill>
                  <a:srgbClr val="05EDB5"/>
                </a:solidFill>
                <a:latin typeface="Arial"/>
                <a:cs typeface="Arial"/>
              </a:rPr>
              <a:t>e</a:t>
            </a:r>
            <a:r>
              <a:rPr lang="en-NZ" sz="1200" b="1" spc="35" dirty="0">
                <a:solidFill>
                  <a:srgbClr val="05EDB5"/>
                </a:solidFill>
                <a:latin typeface="Arial"/>
                <a:cs typeface="Arial"/>
              </a:rPr>
              <a:t>xp</a:t>
            </a:r>
            <a:r>
              <a:rPr lang="en-NZ" sz="1200" b="1" spc="10" dirty="0">
                <a:solidFill>
                  <a:srgbClr val="05EDB5"/>
                </a:solidFill>
                <a:latin typeface="Arial"/>
                <a:cs typeface="Arial"/>
              </a:rPr>
              <a:t>erience</a:t>
            </a:r>
            <a:r>
              <a:rPr lang="en-NZ" sz="1200" b="1" spc="-35" dirty="0">
                <a:solidFill>
                  <a:srgbClr val="05EDB5"/>
                </a:solidFill>
                <a:latin typeface="Arial"/>
                <a:cs typeface="Arial"/>
              </a:rPr>
              <a:t> </a:t>
            </a:r>
            <a:r>
              <a:rPr lang="en-NZ" sz="1200" b="1" spc="45" dirty="0">
                <a:solidFill>
                  <a:srgbClr val="05EDB5"/>
                </a:solidFill>
                <a:latin typeface="Arial"/>
                <a:cs typeface="Arial"/>
              </a:rPr>
              <a:t>and</a:t>
            </a:r>
            <a:r>
              <a:rPr lang="en-NZ" sz="1200" b="1" spc="-35" dirty="0">
                <a:solidFill>
                  <a:srgbClr val="05EDB5"/>
                </a:solidFill>
                <a:latin typeface="Arial"/>
                <a:cs typeface="Arial"/>
              </a:rPr>
              <a:t> </a:t>
            </a:r>
            <a:r>
              <a:rPr lang="en-NZ" sz="1200" b="1" dirty="0">
                <a:solidFill>
                  <a:srgbClr val="05EDB5"/>
                </a:solidFill>
                <a:latin typeface="Arial"/>
                <a:cs typeface="Arial"/>
              </a:rPr>
              <a:t>skills</a:t>
            </a:r>
            <a:br>
              <a:rPr lang="en-NZ" sz="1100" b="1" dirty="0">
                <a:latin typeface="Arial" panose="020B0604020202020204" pitchFamily="34" charset="0"/>
                <a:cs typeface="Arial" panose="020B0604020202020204" pitchFamily="34" charset="0"/>
              </a:rPr>
            </a:br>
            <a:endParaRPr lang="en-NZ" sz="1000" dirty="0">
              <a:solidFill>
                <a:prstClr val="white"/>
              </a:solidFill>
              <a:latin typeface="Arial" panose="020B0604020202020204" pitchFamily="34" charset="0"/>
              <a:cs typeface="Arial" panose="020B0604020202020204" pitchFamily="34" charset="0"/>
            </a:endParaRPr>
          </a:p>
          <a:p>
            <a:pPr marL="171450" indent="-171450">
              <a:lnSpc>
                <a:spcPct val="107000"/>
              </a:lnSpc>
              <a:buFont typeface="Arial,Sans-Serif"/>
              <a:buChar char="•"/>
            </a:pPr>
            <a:r>
              <a:rPr lang="en-NZ" sz="1100" dirty="0">
                <a:solidFill>
                  <a:schemeClr val="bg1"/>
                </a:solidFill>
                <a:latin typeface="Arial"/>
                <a:ea typeface="+mn-lt"/>
                <a:cs typeface="Arial"/>
              </a:rPr>
              <a:t>Competence and experience with providing mechanical expertise to various stakeholders on complex challenges.</a:t>
            </a:r>
          </a:p>
          <a:p>
            <a:pPr marL="171450" indent="-171450">
              <a:lnSpc>
                <a:spcPct val="107000"/>
              </a:lnSpc>
              <a:buFont typeface="Arial,Sans-Serif"/>
              <a:buChar char="•"/>
            </a:pPr>
            <a:r>
              <a:rPr lang="en-NZ" sz="1100" dirty="0">
                <a:solidFill>
                  <a:schemeClr val="bg1"/>
                </a:solidFill>
                <a:latin typeface="Arial"/>
                <a:ea typeface="+mn-lt"/>
                <a:cs typeface="Arial"/>
              </a:rPr>
              <a:t>Experience leading complex and technically challenging work scopes within the mechanical – and across other – engineering disciplines.</a:t>
            </a:r>
          </a:p>
          <a:p>
            <a:pPr marL="171450" indent="-171450">
              <a:lnSpc>
                <a:spcPct val="107000"/>
              </a:lnSpc>
              <a:buFont typeface="Arial,Sans-Serif"/>
              <a:buChar char="•"/>
            </a:pPr>
            <a:r>
              <a:rPr lang="en-NZ" sz="1100" dirty="0">
                <a:solidFill>
                  <a:schemeClr val="bg1"/>
                </a:solidFill>
                <a:latin typeface="Arial"/>
                <a:ea typeface="+mn-lt"/>
                <a:cs typeface="Arial"/>
              </a:rPr>
              <a:t>Proven experience with effectively managing your own deliverables.</a:t>
            </a:r>
          </a:p>
          <a:p>
            <a:pPr marL="171450" indent="-171450">
              <a:lnSpc>
                <a:spcPct val="107000"/>
              </a:lnSpc>
              <a:buFont typeface="Arial,Sans-Serif"/>
              <a:buChar char="•"/>
            </a:pPr>
            <a:r>
              <a:rPr lang="en-NZ" sz="1100" dirty="0">
                <a:solidFill>
                  <a:schemeClr val="bg1"/>
                </a:solidFill>
                <a:latin typeface="Arial"/>
                <a:ea typeface="+mn-lt"/>
                <a:cs typeface="Arial"/>
              </a:rPr>
              <a:t>Understanding and experience with maintenance, projects and asset management </a:t>
            </a:r>
          </a:p>
          <a:p>
            <a:pPr marL="171450" indent="-171450">
              <a:lnSpc>
                <a:spcPct val="107000"/>
              </a:lnSpc>
              <a:buFont typeface="Arial,Sans-Serif"/>
              <a:buChar char="•"/>
            </a:pPr>
            <a:r>
              <a:rPr lang="en-NZ" sz="1100" dirty="0">
                <a:solidFill>
                  <a:schemeClr val="bg1"/>
                </a:solidFill>
                <a:latin typeface="Arial"/>
                <a:ea typeface="+mn-lt"/>
                <a:cs typeface="Arial"/>
              </a:rPr>
              <a:t>Knowledge and experience of project delivery methodologies.</a:t>
            </a:r>
          </a:p>
          <a:p>
            <a:pPr marL="171450" indent="-171450">
              <a:lnSpc>
                <a:spcPct val="107000"/>
              </a:lnSpc>
              <a:buFont typeface="Arial,Sans-Serif"/>
              <a:buChar char="•"/>
            </a:pPr>
            <a:r>
              <a:rPr lang="en-NZ" sz="1100" dirty="0">
                <a:solidFill>
                  <a:schemeClr val="bg1"/>
                </a:solidFill>
                <a:latin typeface="Arial"/>
                <a:ea typeface="+mn-lt"/>
                <a:cs typeface="Arial"/>
              </a:rPr>
              <a:t>Experience in review and mentoring. </a:t>
            </a:r>
          </a:p>
          <a:p>
            <a:pPr marL="171450" indent="-171450">
              <a:lnSpc>
                <a:spcPct val="107000"/>
              </a:lnSpc>
              <a:buFont typeface="Arial,Sans-Serif"/>
              <a:buChar char="•"/>
            </a:pPr>
            <a:r>
              <a:rPr lang="en-NZ" sz="1100" dirty="0">
                <a:solidFill>
                  <a:schemeClr val="bg1"/>
                </a:solidFill>
                <a:latin typeface="Arial"/>
                <a:ea typeface="+mn-lt"/>
                <a:cs typeface="Arial"/>
              </a:rPr>
              <a:t>Experience leading external consultants to deliver business needs. </a:t>
            </a:r>
          </a:p>
          <a:p>
            <a:pPr marL="171450" indent="-171450">
              <a:buFont typeface="Arial,Sans-Serif"/>
              <a:buChar char="•"/>
            </a:pPr>
            <a:r>
              <a:rPr lang="en-NZ" sz="1100" dirty="0">
                <a:solidFill>
                  <a:schemeClr val="bg1"/>
                </a:solidFill>
                <a:latin typeface="Arial"/>
                <a:ea typeface="+mn-lt"/>
                <a:cs typeface="Arial"/>
              </a:rPr>
              <a:t>An understanding of compliance, health and safety, engineering and management practices within the electricity industry.</a:t>
            </a:r>
          </a:p>
          <a:p>
            <a:pPr marL="171450" indent="-171450">
              <a:lnSpc>
                <a:spcPct val="107000"/>
              </a:lnSpc>
              <a:buFont typeface="Arial,Sans-Serif"/>
              <a:buChar char="•"/>
            </a:pPr>
            <a:endParaRPr lang="en-NZ" sz="1100" dirty="0">
              <a:solidFill>
                <a:schemeClr val="bg1"/>
              </a:solidFill>
              <a:latin typeface="Arial"/>
              <a:ea typeface="Calibri"/>
              <a:cs typeface="Arial"/>
            </a:endParaRPr>
          </a:p>
          <a:p>
            <a:pPr marL="171450" indent="-171450">
              <a:buFont typeface="Arial" panose="020B0604020202020204" pitchFamily="34" charset="0"/>
              <a:buChar char="•"/>
            </a:pPr>
            <a:endParaRPr lang="en-NZ" sz="1000" dirty="0">
              <a:solidFill>
                <a:srgbClr val="FFFFFF"/>
              </a:solidFill>
              <a:latin typeface="Calibri"/>
              <a:ea typeface="Calibri"/>
              <a:cs typeface="Calibri"/>
            </a:endParaRPr>
          </a:p>
          <a:p>
            <a:endParaRPr lang="en-NZ" sz="1200" b="1" spc="10" dirty="0">
              <a:solidFill>
                <a:srgbClr val="05EDB5"/>
              </a:solidFill>
              <a:latin typeface="Arial" panose="020B0604020202020204" pitchFamily="34" charset="0"/>
              <a:cs typeface="Arial" panose="020B0604020202020204" pitchFamily="34" charset="0"/>
            </a:endParaRPr>
          </a:p>
        </p:txBody>
      </p:sp>
      <p:sp>
        <p:nvSpPr>
          <p:cNvPr id="2" name="object 15">
            <a:extLst>
              <a:ext uri="{FF2B5EF4-FFF2-40B4-BE49-F238E27FC236}">
                <a16:creationId xmlns:a16="http://schemas.microsoft.com/office/drawing/2014/main" id="{0358EFD3-296E-96E7-DDE7-1AFC49EC7C04}"/>
              </a:ext>
            </a:extLst>
          </p:cNvPr>
          <p:cNvSpPr txBox="1"/>
          <p:nvPr/>
        </p:nvSpPr>
        <p:spPr>
          <a:xfrm>
            <a:off x="5001581" y="5045139"/>
            <a:ext cx="2192020" cy="543560"/>
          </a:xfrm>
          <a:prstGeom prst="rect">
            <a:avLst/>
          </a:prstGeom>
        </p:spPr>
        <p:txBody>
          <a:bodyPr vert="horz" wrap="square" lIns="0" tIns="0" rIns="0" bIns="0" rtlCol="0">
            <a:spAutoFit/>
          </a:bodyPr>
          <a:lstStyle/>
          <a:p>
            <a:pPr marL="12700" marR="6350" algn="just">
              <a:lnSpc>
                <a:spcPts val="1400"/>
              </a:lnSpc>
            </a:pPr>
            <a:r>
              <a:rPr sz="1300" b="1" spc="5">
                <a:solidFill>
                  <a:srgbClr val="00EDB5"/>
                </a:solidFill>
                <a:latin typeface="Arial"/>
                <a:cs typeface="Arial"/>
              </a:rPr>
              <a:t>Our</a:t>
            </a:r>
            <a:r>
              <a:rPr sz="1300" b="1" spc="-60">
                <a:solidFill>
                  <a:srgbClr val="00EDB5"/>
                </a:solidFill>
                <a:latin typeface="Arial"/>
                <a:cs typeface="Arial"/>
              </a:rPr>
              <a:t> </a:t>
            </a:r>
            <a:r>
              <a:rPr sz="1300" b="1" spc="35">
                <a:solidFill>
                  <a:srgbClr val="00EDB5"/>
                </a:solidFill>
                <a:latin typeface="Arial"/>
                <a:cs typeface="Arial"/>
              </a:rPr>
              <a:t>b</a:t>
            </a:r>
            <a:r>
              <a:rPr sz="1300" b="1">
                <a:solidFill>
                  <a:srgbClr val="00EDB5"/>
                </a:solidFill>
                <a:latin typeface="Arial"/>
                <a:cs typeface="Arial"/>
              </a:rPr>
              <a:t>e</a:t>
            </a:r>
            <a:r>
              <a:rPr sz="1300" b="1" spc="-5">
                <a:solidFill>
                  <a:srgbClr val="00EDB5"/>
                </a:solidFill>
                <a:latin typeface="Arial"/>
                <a:cs typeface="Arial"/>
              </a:rPr>
              <a:t>h</a:t>
            </a:r>
            <a:r>
              <a:rPr sz="1300" b="1" spc="15">
                <a:solidFill>
                  <a:srgbClr val="00EDB5"/>
                </a:solidFill>
                <a:latin typeface="Arial"/>
                <a:cs typeface="Arial"/>
              </a:rPr>
              <a:t>avio</a:t>
            </a:r>
            <a:r>
              <a:rPr sz="1300" b="1" spc="-10">
                <a:solidFill>
                  <a:srgbClr val="00EDB5"/>
                </a:solidFill>
                <a:latin typeface="Arial"/>
                <a:cs typeface="Arial"/>
              </a:rPr>
              <a:t>ur</a:t>
            </a:r>
            <a:r>
              <a:rPr sz="1300" b="1" spc="-140">
                <a:solidFill>
                  <a:srgbClr val="00EDB5"/>
                </a:solidFill>
                <a:latin typeface="Arial"/>
                <a:cs typeface="Arial"/>
              </a:rPr>
              <a:t>s</a:t>
            </a:r>
            <a:r>
              <a:rPr sz="1300" b="1" spc="-65">
                <a:solidFill>
                  <a:srgbClr val="00EDB5"/>
                </a:solidFill>
                <a:latin typeface="Arial"/>
                <a:cs typeface="Arial"/>
              </a:rPr>
              <a:t>:</a:t>
            </a:r>
            <a:r>
              <a:rPr sz="1300" b="1" spc="-60">
                <a:solidFill>
                  <a:srgbClr val="00EDB5"/>
                </a:solidFill>
                <a:latin typeface="Arial"/>
                <a:cs typeface="Arial"/>
              </a:rPr>
              <a:t> </a:t>
            </a:r>
            <a:r>
              <a:rPr sz="1300" b="1" spc="-20">
                <a:solidFill>
                  <a:srgbClr val="00EDB5"/>
                </a:solidFill>
                <a:latin typeface="Arial"/>
                <a:cs typeface="Arial"/>
              </a:rPr>
              <a:t>‘H</a:t>
            </a:r>
            <a:r>
              <a:rPr sz="1300" b="1" spc="-40">
                <a:solidFill>
                  <a:srgbClr val="00EDB5"/>
                </a:solidFill>
                <a:latin typeface="Arial"/>
                <a:cs typeface="Arial"/>
              </a:rPr>
              <a:t>o</a:t>
            </a:r>
            <a:r>
              <a:rPr sz="1300" b="1" spc="50">
                <a:solidFill>
                  <a:srgbClr val="00EDB5"/>
                </a:solidFill>
                <a:latin typeface="Arial"/>
                <a:cs typeface="Arial"/>
              </a:rPr>
              <a:t>w</a:t>
            </a:r>
            <a:r>
              <a:rPr sz="1300" b="1" spc="-60">
                <a:solidFill>
                  <a:srgbClr val="00EDB5"/>
                </a:solidFill>
                <a:latin typeface="Arial"/>
                <a:cs typeface="Arial"/>
              </a:rPr>
              <a:t> </a:t>
            </a:r>
            <a:r>
              <a:rPr sz="1300" b="1" spc="50">
                <a:solidFill>
                  <a:srgbClr val="00EDB5"/>
                </a:solidFill>
                <a:latin typeface="Arial"/>
                <a:cs typeface="Arial"/>
              </a:rPr>
              <a:t>t</a:t>
            </a:r>
            <a:r>
              <a:rPr sz="1300" b="1" spc="-10">
                <a:solidFill>
                  <a:srgbClr val="00EDB5"/>
                </a:solidFill>
                <a:latin typeface="Arial"/>
                <a:cs typeface="Arial"/>
              </a:rPr>
              <a:t>o</a:t>
            </a:r>
            <a:r>
              <a:rPr sz="1300" b="1" spc="-60">
                <a:solidFill>
                  <a:srgbClr val="00EDB5"/>
                </a:solidFill>
                <a:latin typeface="Arial"/>
                <a:cs typeface="Arial"/>
              </a:rPr>
              <a:t> </a:t>
            </a:r>
            <a:r>
              <a:rPr sz="1300" b="1" spc="-110">
                <a:solidFill>
                  <a:srgbClr val="00EDB5"/>
                </a:solidFill>
                <a:latin typeface="Arial"/>
                <a:cs typeface="Arial"/>
              </a:rPr>
              <a:t>B</a:t>
            </a:r>
            <a:r>
              <a:rPr sz="1300" b="1" spc="-30">
                <a:solidFill>
                  <a:srgbClr val="00EDB5"/>
                </a:solidFill>
                <a:latin typeface="Arial"/>
                <a:cs typeface="Arial"/>
              </a:rPr>
              <a:t>e</a:t>
            </a:r>
            <a:r>
              <a:rPr sz="1300" b="1" spc="-6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85">
                <a:solidFill>
                  <a:srgbClr val="00EDB5"/>
                </a:solidFill>
                <a:latin typeface="Arial"/>
                <a:cs typeface="Arial"/>
              </a:rPr>
              <a:t>gu</a:t>
            </a:r>
            <a:r>
              <a:rPr sz="1300" spc="50">
                <a:solidFill>
                  <a:srgbClr val="00EDB5"/>
                </a:solidFill>
                <a:latin typeface="Arial"/>
                <a:cs typeface="Arial"/>
              </a:rPr>
              <a:t>t</a:t>
            </a:r>
            <a:r>
              <a:rPr sz="1300" spc="-50">
                <a:solidFill>
                  <a:srgbClr val="00EDB5"/>
                </a:solidFill>
                <a:latin typeface="Arial"/>
                <a:cs typeface="Arial"/>
              </a:rPr>
              <a:t>s</a:t>
            </a:r>
            <a:r>
              <a:rPr sz="1300" spc="-135">
                <a:solidFill>
                  <a:srgbClr val="00EDB5"/>
                </a:solidFill>
                <a:latin typeface="Arial"/>
                <a:cs typeface="Arial"/>
              </a:rPr>
              <a:t>y</a:t>
            </a:r>
            <a:r>
              <a:rPr lang="en-NZ" sz="1300" spc="-40">
                <a:solidFill>
                  <a:srgbClr val="00EDB5"/>
                </a:solidFill>
                <a:latin typeface="Arial"/>
                <a:cs typeface="Arial"/>
              </a:rPr>
              <a:t>,</a:t>
            </a:r>
            <a:r>
              <a:rPr sz="1300" spc="-4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85">
                <a:solidFill>
                  <a:srgbClr val="00EDB5"/>
                </a:solidFill>
                <a:latin typeface="Arial"/>
                <a:cs typeface="Arial"/>
              </a:rPr>
              <a:t>a</a:t>
            </a:r>
            <a:r>
              <a:rPr sz="1300" spc="-45">
                <a:solidFill>
                  <a:srgbClr val="00EDB5"/>
                </a:solidFill>
                <a:latin typeface="Arial"/>
                <a:cs typeface="Arial"/>
              </a:rPr>
              <a:t> </a:t>
            </a:r>
            <a:r>
              <a:rPr sz="1300" spc="65">
                <a:solidFill>
                  <a:srgbClr val="00EDB5"/>
                </a:solidFill>
                <a:latin typeface="Arial"/>
                <a:cs typeface="Arial"/>
              </a:rPr>
              <a:t>g</a:t>
            </a:r>
            <a:r>
              <a:rPr sz="1300" spc="70">
                <a:solidFill>
                  <a:srgbClr val="00EDB5"/>
                </a:solidFill>
                <a:latin typeface="Arial"/>
                <a:cs typeface="Arial"/>
              </a:rPr>
              <a:t>o</a:t>
            </a:r>
            <a:r>
              <a:rPr sz="1300" spc="55">
                <a:solidFill>
                  <a:srgbClr val="00EDB5"/>
                </a:solidFill>
                <a:latin typeface="Arial"/>
                <a:cs typeface="Arial"/>
              </a:rPr>
              <a:t>o</a:t>
            </a:r>
            <a:r>
              <a:rPr sz="1300" spc="85">
                <a:solidFill>
                  <a:srgbClr val="00EDB5"/>
                </a:solidFill>
                <a:latin typeface="Arial"/>
                <a:cs typeface="Arial"/>
              </a:rPr>
              <a:t>d</a:t>
            </a:r>
            <a:r>
              <a:rPr sz="1300" spc="-45">
                <a:solidFill>
                  <a:srgbClr val="00EDB5"/>
                </a:solidFill>
                <a:latin typeface="Arial"/>
                <a:cs typeface="Arial"/>
              </a:rPr>
              <a:t> </a:t>
            </a:r>
            <a:r>
              <a:rPr sz="1300" spc="35">
                <a:solidFill>
                  <a:srgbClr val="00EDB5"/>
                </a:solidFill>
                <a:latin typeface="Arial"/>
                <a:cs typeface="Arial"/>
              </a:rPr>
              <a:t>human</a:t>
            </a:r>
            <a:r>
              <a:rPr lang="en-NZ" sz="1300" spc="35">
                <a:solidFill>
                  <a:srgbClr val="00EDB5"/>
                </a:solidFill>
                <a:latin typeface="Arial"/>
                <a:cs typeface="Arial"/>
              </a:rPr>
              <a:t>,</a:t>
            </a:r>
            <a:r>
              <a:rPr sz="1300" spc="1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35">
                <a:solidFill>
                  <a:srgbClr val="00EDB5"/>
                </a:solidFill>
                <a:latin typeface="Arial"/>
                <a:cs typeface="Arial"/>
              </a:rPr>
              <a:t>in</a:t>
            </a:r>
            <a:r>
              <a:rPr sz="1300" spc="-45">
                <a:solidFill>
                  <a:srgbClr val="00EDB5"/>
                </a:solidFill>
                <a:latin typeface="Arial"/>
                <a:cs typeface="Arial"/>
              </a:rPr>
              <a:t> </a:t>
            </a:r>
            <a:r>
              <a:rPr sz="1300" spc="45">
                <a:solidFill>
                  <a:srgbClr val="00EDB5"/>
                </a:solidFill>
                <a:latin typeface="Arial"/>
                <a:cs typeface="Arial"/>
              </a:rPr>
              <a:t>the</a:t>
            </a:r>
            <a:r>
              <a:rPr sz="1300" spc="-45">
                <a:solidFill>
                  <a:srgbClr val="00EDB5"/>
                </a:solidFill>
                <a:latin typeface="Arial"/>
                <a:cs typeface="Arial"/>
              </a:rPr>
              <a:t> </a:t>
            </a:r>
            <a:r>
              <a:rPr sz="1300" spc="65">
                <a:solidFill>
                  <a:srgbClr val="00EDB5"/>
                </a:solidFill>
                <a:latin typeface="Arial"/>
                <a:cs typeface="Arial"/>
              </a:rPr>
              <a:t>w</a:t>
            </a:r>
            <a:r>
              <a:rPr sz="1300" spc="50">
                <a:solidFill>
                  <a:srgbClr val="00EDB5"/>
                </a:solidFill>
                <a:latin typeface="Arial"/>
                <a:cs typeface="Arial"/>
              </a:rPr>
              <a:t>a</a:t>
            </a:r>
            <a:r>
              <a:rPr sz="1300" spc="-5">
                <a:solidFill>
                  <a:srgbClr val="00EDB5"/>
                </a:solidFill>
                <a:latin typeface="Arial"/>
                <a:cs typeface="Arial"/>
              </a:rPr>
              <a:t>k</a:t>
            </a:r>
            <a:r>
              <a:rPr sz="1300" spc="25">
                <a:solidFill>
                  <a:srgbClr val="00EDB5"/>
                </a:solidFill>
                <a:latin typeface="Arial"/>
                <a:cs typeface="Arial"/>
              </a:rPr>
              <a:t>a.</a:t>
            </a:r>
            <a:endParaRPr sz="1300">
              <a:latin typeface="Arial"/>
              <a:cs typeface="Arial"/>
            </a:endParaRPr>
          </a:p>
        </p:txBody>
      </p:sp>
      <p:sp>
        <p:nvSpPr>
          <p:cNvPr id="3" name="object 16">
            <a:extLst>
              <a:ext uri="{FF2B5EF4-FFF2-40B4-BE49-F238E27FC236}">
                <a16:creationId xmlns:a16="http://schemas.microsoft.com/office/drawing/2014/main" id="{14B0A329-003B-94B6-0628-FEA43F040E9C}"/>
              </a:ext>
            </a:extLst>
          </p:cNvPr>
          <p:cNvSpPr txBox="1"/>
          <p:nvPr/>
        </p:nvSpPr>
        <p:spPr>
          <a:xfrm>
            <a:off x="2915750" y="5054287"/>
            <a:ext cx="1685289" cy="543560"/>
          </a:xfrm>
          <a:prstGeom prst="rect">
            <a:avLst/>
          </a:prstGeom>
        </p:spPr>
        <p:txBody>
          <a:bodyPr vert="horz" wrap="square" lIns="0" tIns="0" rIns="0" bIns="0" rtlCol="0">
            <a:spAutoFit/>
          </a:bodyPr>
          <a:lstStyle/>
          <a:p>
            <a:pPr marL="12700" marR="6350">
              <a:lnSpc>
                <a:spcPts val="1400"/>
              </a:lnSpc>
            </a:pPr>
            <a:r>
              <a:rPr sz="1300" b="1" spc="60">
                <a:solidFill>
                  <a:srgbClr val="00EDB5"/>
                </a:solidFill>
                <a:latin typeface="Arial"/>
                <a:cs typeface="Arial"/>
              </a:rPr>
              <a:t>W</a:t>
            </a:r>
            <a:r>
              <a:rPr sz="1300" b="1" spc="30">
                <a:solidFill>
                  <a:srgbClr val="00EDB5"/>
                </a:solidFill>
                <a:latin typeface="Arial"/>
                <a:cs typeface="Arial"/>
              </a:rPr>
              <a:t>h</a:t>
            </a:r>
            <a:r>
              <a:rPr sz="1300" b="1" spc="80">
                <a:solidFill>
                  <a:srgbClr val="00EDB5"/>
                </a:solidFill>
                <a:latin typeface="Arial"/>
                <a:cs typeface="Arial"/>
              </a:rPr>
              <a:t>at</a:t>
            </a:r>
            <a:r>
              <a:rPr sz="1300" b="1" spc="-60">
                <a:solidFill>
                  <a:srgbClr val="00EDB5"/>
                </a:solidFill>
                <a:latin typeface="Arial"/>
                <a:cs typeface="Arial"/>
              </a:rPr>
              <a:t> </a:t>
            </a:r>
            <a:r>
              <a:rPr sz="1300" b="1" spc="35">
                <a:solidFill>
                  <a:srgbClr val="00EDB5"/>
                </a:solidFill>
                <a:latin typeface="Arial"/>
                <a:cs typeface="Arial"/>
              </a:rPr>
              <a:t>w</a:t>
            </a:r>
            <a:r>
              <a:rPr sz="1300" b="1" spc="10">
                <a:solidFill>
                  <a:srgbClr val="00EDB5"/>
                </a:solidFill>
                <a:latin typeface="Arial"/>
                <a:cs typeface="Arial"/>
              </a:rPr>
              <a:t>e</a:t>
            </a:r>
            <a:r>
              <a:rPr sz="1300" b="1" spc="-60">
                <a:solidFill>
                  <a:srgbClr val="00EDB5"/>
                </a:solidFill>
                <a:latin typeface="Arial"/>
                <a:cs typeface="Arial"/>
              </a:rPr>
              <a:t> </a:t>
            </a:r>
            <a:r>
              <a:rPr sz="1300" b="1" spc="-25">
                <a:solidFill>
                  <a:srgbClr val="00EDB5"/>
                </a:solidFill>
                <a:latin typeface="Arial"/>
                <a:cs typeface="Arial"/>
              </a:rPr>
              <a:t>v</a:t>
            </a:r>
            <a:r>
              <a:rPr sz="1300" b="1" spc="15">
                <a:solidFill>
                  <a:srgbClr val="00EDB5"/>
                </a:solidFill>
                <a:latin typeface="Arial"/>
                <a:cs typeface="Arial"/>
              </a:rPr>
              <a:t>alue</a:t>
            </a:r>
            <a:r>
              <a:rPr sz="1300" b="1" spc="10">
                <a:solidFill>
                  <a:srgbClr val="00EDB5"/>
                </a:solidFill>
                <a:latin typeface="Arial"/>
                <a:cs typeface="Arial"/>
              </a:rPr>
              <a:t> </a:t>
            </a:r>
            <a:r>
              <a:rPr sz="1300" spc="-20">
                <a:solidFill>
                  <a:srgbClr val="00EDB5"/>
                </a:solidFill>
                <a:latin typeface="Arial"/>
                <a:cs typeface="Arial"/>
              </a:rPr>
              <a:t>Cust</a:t>
            </a:r>
            <a:r>
              <a:rPr sz="1300" spc="40">
                <a:solidFill>
                  <a:srgbClr val="00EDB5"/>
                </a:solidFill>
                <a:latin typeface="Arial"/>
                <a:cs typeface="Arial"/>
              </a:rPr>
              <a:t>ome</a:t>
            </a:r>
            <a:r>
              <a:rPr sz="1300" spc="10">
                <a:solidFill>
                  <a:srgbClr val="00EDB5"/>
                </a:solidFill>
                <a:latin typeface="Arial"/>
                <a:cs typeface="Arial"/>
              </a:rPr>
              <a:t>r</a:t>
            </a:r>
            <a:r>
              <a:rPr sz="1300" spc="-95">
                <a:solidFill>
                  <a:srgbClr val="00EDB5"/>
                </a:solidFill>
                <a:latin typeface="Arial"/>
                <a:cs typeface="Arial"/>
              </a:rPr>
              <a:t>s</a:t>
            </a:r>
            <a:r>
              <a:rPr lang="en-NZ" sz="1300" spc="-40">
                <a:solidFill>
                  <a:srgbClr val="00EDB5"/>
                </a:solidFill>
                <a:latin typeface="Arial"/>
                <a:cs typeface="Arial"/>
              </a:rPr>
              <a:t>,</a:t>
            </a:r>
            <a:r>
              <a:rPr sz="1300" spc="-45">
                <a:solidFill>
                  <a:srgbClr val="00EDB5"/>
                </a:solidFill>
                <a:latin typeface="Arial"/>
                <a:cs typeface="Arial"/>
              </a:rPr>
              <a:t> </a:t>
            </a:r>
            <a:r>
              <a:rPr sz="1300" spc="-155">
                <a:solidFill>
                  <a:srgbClr val="00EDB5"/>
                </a:solidFill>
                <a:latin typeface="Arial"/>
                <a:cs typeface="Arial"/>
              </a:rPr>
              <a:t>S</a:t>
            </a:r>
            <a:r>
              <a:rPr sz="1300" spc="114">
                <a:solidFill>
                  <a:srgbClr val="00EDB5"/>
                </a:solidFill>
                <a:latin typeface="Arial"/>
                <a:cs typeface="Arial"/>
              </a:rPr>
              <a:t>a</a:t>
            </a:r>
            <a:r>
              <a:rPr sz="1300" spc="20">
                <a:solidFill>
                  <a:srgbClr val="00EDB5"/>
                </a:solidFill>
                <a:latin typeface="Arial"/>
                <a:cs typeface="Arial"/>
              </a:rPr>
              <a:t>f</a:t>
            </a:r>
            <a:r>
              <a:rPr sz="1300" spc="-10">
                <a:solidFill>
                  <a:srgbClr val="00EDB5"/>
                </a:solidFill>
                <a:latin typeface="Arial"/>
                <a:cs typeface="Arial"/>
              </a:rPr>
              <a:t>e</a:t>
            </a:r>
            <a:r>
              <a:rPr sz="1300" spc="100">
                <a:solidFill>
                  <a:srgbClr val="00EDB5"/>
                </a:solidFill>
                <a:latin typeface="Arial"/>
                <a:cs typeface="Arial"/>
              </a:rPr>
              <a:t>t</a:t>
            </a:r>
            <a:r>
              <a:rPr sz="1300" spc="-75">
                <a:solidFill>
                  <a:srgbClr val="00EDB5"/>
                </a:solidFill>
                <a:latin typeface="Arial"/>
                <a:cs typeface="Arial"/>
              </a:rPr>
              <a:t>y</a:t>
            </a:r>
            <a:r>
              <a:rPr lang="en-NZ" sz="1300" spc="-40">
                <a:solidFill>
                  <a:srgbClr val="00EDB5"/>
                </a:solidFill>
                <a:latin typeface="Arial"/>
                <a:cs typeface="Arial"/>
              </a:rPr>
              <a:t>,</a:t>
            </a:r>
            <a:r>
              <a:rPr sz="1300" spc="-40">
                <a:solidFill>
                  <a:srgbClr val="00EDB5"/>
                </a:solidFill>
                <a:latin typeface="Arial"/>
                <a:cs typeface="Arial"/>
              </a:rPr>
              <a:t> Sus</a:t>
            </a:r>
            <a:r>
              <a:rPr sz="1300" spc="-30">
                <a:solidFill>
                  <a:srgbClr val="00EDB5"/>
                </a:solidFill>
                <a:latin typeface="Arial"/>
                <a:cs typeface="Arial"/>
              </a:rPr>
              <a:t>t</a:t>
            </a:r>
            <a:r>
              <a:rPr sz="1300" spc="60">
                <a:solidFill>
                  <a:srgbClr val="00EDB5"/>
                </a:solidFill>
                <a:latin typeface="Arial"/>
                <a:cs typeface="Arial"/>
              </a:rPr>
              <a:t>ainabili</a:t>
            </a:r>
            <a:r>
              <a:rPr sz="1300" spc="50">
                <a:solidFill>
                  <a:srgbClr val="00EDB5"/>
                </a:solidFill>
                <a:latin typeface="Arial"/>
                <a:cs typeface="Arial"/>
              </a:rPr>
              <a:t>t</a:t>
            </a:r>
            <a:r>
              <a:rPr sz="1300" spc="-75">
                <a:solidFill>
                  <a:srgbClr val="00EDB5"/>
                </a:solidFill>
                <a:latin typeface="Arial"/>
                <a:cs typeface="Arial"/>
              </a:rPr>
              <a:t>y</a:t>
            </a:r>
            <a:r>
              <a:rPr lang="en-NZ" sz="1300" spc="-40">
                <a:solidFill>
                  <a:srgbClr val="00EDB5"/>
                </a:solidFill>
                <a:latin typeface="Arial"/>
                <a:cs typeface="Arial"/>
              </a:rPr>
              <a:t>,</a:t>
            </a:r>
            <a:r>
              <a:rPr sz="1300" spc="-45">
                <a:solidFill>
                  <a:srgbClr val="00EDB5"/>
                </a:solidFill>
                <a:latin typeface="Arial"/>
                <a:cs typeface="Arial"/>
              </a:rPr>
              <a:t> </a:t>
            </a:r>
            <a:r>
              <a:rPr sz="1300" spc="-180">
                <a:solidFill>
                  <a:srgbClr val="00EDB5"/>
                </a:solidFill>
                <a:latin typeface="Arial"/>
                <a:cs typeface="Arial"/>
              </a:rPr>
              <a:t>P</a:t>
            </a:r>
            <a:r>
              <a:rPr sz="1300" spc="10">
                <a:solidFill>
                  <a:srgbClr val="00EDB5"/>
                </a:solidFill>
                <a:latin typeface="Arial"/>
                <a:cs typeface="Arial"/>
              </a:rPr>
              <a:t>e</a:t>
            </a:r>
            <a:r>
              <a:rPr sz="1300" spc="25">
                <a:solidFill>
                  <a:srgbClr val="00EDB5"/>
                </a:solidFill>
                <a:latin typeface="Arial"/>
                <a:cs typeface="Arial"/>
              </a:rPr>
              <a:t>ople.</a:t>
            </a:r>
            <a:endParaRPr sz="1300">
              <a:latin typeface="Arial"/>
              <a:cs typeface="Arial"/>
            </a:endParaRPr>
          </a:p>
        </p:txBody>
      </p:sp>
      <p:sp>
        <p:nvSpPr>
          <p:cNvPr id="4" name="object 17">
            <a:extLst>
              <a:ext uri="{FF2B5EF4-FFF2-40B4-BE49-F238E27FC236}">
                <a16:creationId xmlns:a16="http://schemas.microsoft.com/office/drawing/2014/main" id="{1EC46A77-DAB6-9178-0BCC-9848BDA69F3D}"/>
              </a:ext>
            </a:extLst>
          </p:cNvPr>
          <p:cNvSpPr txBox="1"/>
          <p:nvPr/>
        </p:nvSpPr>
        <p:spPr>
          <a:xfrm>
            <a:off x="539750" y="5022279"/>
            <a:ext cx="1877695" cy="566420"/>
          </a:xfrm>
          <a:prstGeom prst="rect">
            <a:avLst/>
          </a:prstGeom>
        </p:spPr>
        <p:txBody>
          <a:bodyPr vert="horz" wrap="square" lIns="0" tIns="0" rIns="0" bIns="0" rtlCol="0">
            <a:spAutoFit/>
          </a:bodyPr>
          <a:lstStyle/>
          <a:p>
            <a:pPr marL="12700">
              <a:lnSpc>
                <a:spcPct val="100000"/>
              </a:lnSpc>
            </a:pPr>
            <a:r>
              <a:rPr sz="1300" b="1" spc="5">
                <a:solidFill>
                  <a:srgbClr val="00EDB5"/>
                </a:solidFill>
                <a:latin typeface="Arial"/>
                <a:cs typeface="Arial"/>
              </a:rPr>
              <a:t>Our</a:t>
            </a:r>
            <a:r>
              <a:rPr sz="1300" b="1" spc="-60">
                <a:solidFill>
                  <a:srgbClr val="00EDB5"/>
                </a:solidFill>
                <a:latin typeface="Arial"/>
                <a:cs typeface="Arial"/>
              </a:rPr>
              <a:t> </a:t>
            </a:r>
            <a:r>
              <a:rPr sz="1300" b="1" spc="25">
                <a:solidFill>
                  <a:srgbClr val="00EDB5"/>
                </a:solidFill>
                <a:latin typeface="Arial"/>
                <a:cs typeface="Arial"/>
              </a:rPr>
              <a:t>p</a:t>
            </a:r>
            <a:r>
              <a:rPr sz="1300" b="1" spc="5">
                <a:solidFill>
                  <a:srgbClr val="00EDB5"/>
                </a:solidFill>
                <a:latin typeface="Arial"/>
                <a:cs typeface="Arial"/>
              </a:rPr>
              <a:t>ur</a:t>
            </a:r>
            <a:r>
              <a:rPr sz="1300" b="1" spc="10">
                <a:solidFill>
                  <a:srgbClr val="00EDB5"/>
                </a:solidFill>
                <a:latin typeface="Arial"/>
                <a:cs typeface="Arial"/>
              </a:rPr>
              <a:t>p</a:t>
            </a:r>
            <a:r>
              <a:rPr sz="1300" b="1" spc="-15">
                <a:solidFill>
                  <a:srgbClr val="00EDB5"/>
                </a:solidFill>
                <a:latin typeface="Arial"/>
                <a:cs typeface="Arial"/>
              </a:rPr>
              <a:t>o</a:t>
            </a:r>
            <a:r>
              <a:rPr sz="1300" b="1" spc="-135">
                <a:solidFill>
                  <a:srgbClr val="00EDB5"/>
                </a:solidFill>
                <a:latin typeface="Arial"/>
                <a:cs typeface="Arial"/>
              </a:rPr>
              <a:t>s</a:t>
            </a:r>
            <a:r>
              <a:rPr sz="1300" b="1" spc="10">
                <a:solidFill>
                  <a:srgbClr val="00EDB5"/>
                </a:solidFill>
                <a:latin typeface="Arial"/>
                <a:cs typeface="Arial"/>
              </a:rPr>
              <a:t>e</a:t>
            </a:r>
            <a:endParaRPr sz="1300">
              <a:latin typeface="Arial"/>
              <a:cs typeface="Arial"/>
            </a:endParaRPr>
          </a:p>
          <a:p>
            <a:pPr marL="12700" marR="6350">
              <a:lnSpc>
                <a:spcPts val="1400"/>
              </a:lnSpc>
              <a:spcBef>
                <a:spcPts val="20"/>
              </a:spcBef>
            </a:pPr>
            <a:r>
              <a:rPr sz="1300" spc="-15">
                <a:solidFill>
                  <a:srgbClr val="00EDB5"/>
                </a:solidFill>
                <a:latin typeface="Arial"/>
                <a:cs typeface="Arial"/>
              </a:rPr>
              <a:t>Cl</a:t>
            </a:r>
            <a:r>
              <a:rPr sz="1300" spc="-10">
                <a:solidFill>
                  <a:srgbClr val="00EDB5"/>
                </a:solidFill>
                <a:latin typeface="Arial"/>
                <a:cs typeface="Arial"/>
              </a:rPr>
              <a:t>e</a:t>
            </a:r>
            <a:r>
              <a:rPr sz="1300" spc="65">
                <a:solidFill>
                  <a:srgbClr val="00EDB5"/>
                </a:solidFill>
                <a:latin typeface="Arial"/>
                <a:cs typeface="Arial"/>
              </a:rPr>
              <a:t>an</a:t>
            </a:r>
            <a:r>
              <a:rPr sz="1300" spc="-45">
                <a:solidFill>
                  <a:srgbClr val="00EDB5"/>
                </a:solidFill>
                <a:latin typeface="Arial"/>
                <a:cs typeface="Arial"/>
              </a:rPr>
              <a:t> </a:t>
            </a:r>
            <a:r>
              <a:rPr sz="1300" spc="20">
                <a:solidFill>
                  <a:srgbClr val="00EDB5"/>
                </a:solidFill>
                <a:latin typeface="Arial"/>
                <a:cs typeface="Arial"/>
              </a:rPr>
              <a:t>ene</a:t>
            </a:r>
            <a:r>
              <a:rPr sz="1300" spc="-20">
                <a:solidFill>
                  <a:srgbClr val="00EDB5"/>
                </a:solidFill>
                <a:latin typeface="Arial"/>
                <a:cs typeface="Arial"/>
              </a:rPr>
              <a:t>r</a:t>
            </a:r>
            <a:r>
              <a:rPr sz="1300" spc="40">
                <a:solidFill>
                  <a:srgbClr val="00EDB5"/>
                </a:solidFill>
                <a:latin typeface="Arial"/>
                <a:cs typeface="Arial"/>
              </a:rPr>
              <a:t>gy</a:t>
            </a:r>
            <a:r>
              <a:rPr sz="1300" spc="-45">
                <a:solidFill>
                  <a:srgbClr val="00EDB5"/>
                </a:solidFill>
                <a:latin typeface="Arial"/>
                <a:cs typeface="Arial"/>
              </a:rPr>
              <a:t> </a:t>
            </a:r>
            <a:r>
              <a:rPr sz="1300" spc="50">
                <a:solidFill>
                  <a:srgbClr val="00EDB5"/>
                </a:solidFill>
                <a:latin typeface="Arial"/>
                <a:cs typeface="Arial"/>
              </a:rPr>
              <a:t>f</a:t>
            </a:r>
            <a:r>
              <a:rPr sz="1300" spc="40">
                <a:solidFill>
                  <a:srgbClr val="00EDB5"/>
                </a:solidFill>
                <a:latin typeface="Arial"/>
                <a:cs typeface="Arial"/>
              </a:rPr>
              <a:t>or</a:t>
            </a:r>
            <a:r>
              <a:rPr sz="1300" spc="-45">
                <a:solidFill>
                  <a:srgbClr val="00EDB5"/>
                </a:solidFill>
                <a:latin typeface="Arial"/>
                <a:cs typeface="Arial"/>
              </a:rPr>
              <a:t> </a:t>
            </a:r>
            <a:r>
              <a:rPr sz="1300" spc="85">
                <a:solidFill>
                  <a:srgbClr val="00EDB5"/>
                </a:solidFill>
                <a:latin typeface="Arial"/>
                <a:cs typeface="Arial"/>
              </a:rPr>
              <a:t>a</a:t>
            </a:r>
            <a:r>
              <a:rPr sz="1300" spc="-45">
                <a:solidFill>
                  <a:srgbClr val="00EDB5"/>
                </a:solidFill>
                <a:latin typeface="Arial"/>
                <a:cs typeface="Arial"/>
              </a:rPr>
              <a:t> </a:t>
            </a:r>
            <a:r>
              <a:rPr sz="1300" spc="50">
                <a:solidFill>
                  <a:srgbClr val="00EDB5"/>
                </a:solidFill>
                <a:latin typeface="Arial"/>
                <a:cs typeface="Arial"/>
              </a:rPr>
              <a:t>fai</a:t>
            </a:r>
            <a:r>
              <a:rPr sz="1300" spc="10">
                <a:solidFill>
                  <a:srgbClr val="00EDB5"/>
                </a:solidFill>
                <a:latin typeface="Arial"/>
                <a:cs typeface="Arial"/>
              </a:rPr>
              <a:t>r</a:t>
            </a:r>
            <a:r>
              <a:rPr sz="1300" spc="15">
                <a:solidFill>
                  <a:srgbClr val="00EDB5"/>
                </a:solidFill>
                <a:latin typeface="Arial"/>
                <a:cs typeface="Arial"/>
              </a:rPr>
              <a:t>er</a:t>
            </a:r>
            <a:r>
              <a:rPr sz="1300" spc="10">
                <a:solidFill>
                  <a:srgbClr val="00EDB5"/>
                </a:solidFill>
                <a:latin typeface="Arial"/>
                <a:cs typeface="Arial"/>
              </a:rPr>
              <a:t> </a:t>
            </a:r>
            <a:r>
              <a:rPr sz="1300" spc="70">
                <a:solidFill>
                  <a:srgbClr val="00EDB5"/>
                </a:solidFill>
                <a:latin typeface="Arial"/>
                <a:cs typeface="Arial"/>
              </a:rPr>
              <a:t>and</a:t>
            </a:r>
            <a:r>
              <a:rPr sz="1300" spc="-45">
                <a:solidFill>
                  <a:srgbClr val="00EDB5"/>
                </a:solidFill>
                <a:latin typeface="Arial"/>
                <a:cs typeface="Arial"/>
              </a:rPr>
              <a:t> </a:t>
            </a:r>
            <a:r>
              <a:rPr sz="1300" spc="20">
                <a:solidFill>
                  <a:srgbClr val="00EDB5"/>
                </a:solidFill>
                <a:latin typeface="Arial"/>
                <a:cs typeface="Arial"/>
              </a:rPr>
              <a:t>h</a:t>
            </a:r>
            <a:r>
              <a:rPr sz="1300" spc="25">
                <a:solidFill>
                  <a:srgbClr val="00EDB5"/>
                </a:solidFill>
                <a:latin typeface="Arial"/>
                <a:cs typeface="Arial"/>
              </a:rPr>
              <a:t>e</a:t>
            </a:r>
            <a:r>
              <a:rPr sz="1300" spc="45">
                <a:solidFill>
                  <a:srgbClr val="00EDB5"/>
                </a:solidFill>
                <a:latin typeface="Arial"/>
                <a:cs typeface="Arial"/>
              </a:rPr>
              <a:t>althier</a:t>
            </a:r>
            <a:r>
              <a:rPr sz="1300" spc="-45">
                <a:solidFill>
                  <a:srgbClr val="00EDB5"/>
                </a:solidFill>
                <a:latin typeface="Arial"/>
                <a:cs typeface="Arial"/>
              </a:rPr>
              <a:t> </a:t>
            </a:r>
            <a:r>
              <a:rPr sz="1300" spc="65">
                <a:solidFill>
                  <a:srgbClr val="00EDB5"/>
                </a:solidFill>
                <a:latin typeface="Arial"/>
                <a:cs typeface="Arial"/>
              </a:rPr>
              <a:t>w</a:t>
            </a:r>
            <a:r>
              <a:rPr sz="1300" spc="35">
                <a:solidFill>
                  <a:srgbClr val="00EDB5"/>
                </a:solidFill>
                <a:latin typeface="Arial"/>
                <a:cs typeface="Arial"/>
              </a:rPr>
              <a:t>orld.</a:t>
            </a:r>
            <a:endParaRPr sz="1300">
              <a:latin typeface="Arial"/>
              <a:cs typeface="Arial"/>
            </a:endParaRPr>
          </a:p>
        </p:txBody>
      </p:sp>
      <p:sp>
        <p:nvSpPr>
          <p:cNvPr id="6" name="object 18">
            <a:extLst>
              <a:ext uri="{FF2B5EF4-FFF2-40B4-BE49-F238E27FC236}">
                <a16:creationId xmlns:a16="http://schemas.microsoft.com/office/drawing/2014/main" id="{3B23CB7D-A461-8C10-4295-8606AB861DA1}"/>
              </a:ext>
            </a:extLst>
          </p:cNvPr>
          <p:cNvSpPr/>
          <p:nvPr/>
        </p:nvSpPr>
        <p:spPr>
          <a:xfrm>
            <a:off x="552450"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
        <p:nvSpPr>
          <p:cNvPr id="7" name="object 19">
            <a:extLst>
              <a:ext uri="{FF2B5EF4-FFF2-40B4-BE49-F238E27FC236}">
                <a16:creationId xmlns:a16="http://schemas.microsoft.com/office/drawing/2014/main" id="{5BE3DC2E-1C64-7704-27A3-DCFE70A77F73}"/>
              </a:ext>
            </a:extLst>
          </p:cNvPr>
          <p:cNvSpPr/>
          <p:nvPr/>
        </p:nvSpPr>
        <p:spPr>
          <a:xfrm>
            <a:off x="2928450"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
        <p:nvSpPr>
          <p:cNvPr id="8" name="object 20">
            <a:extLst>
              <a:ext uri="{FF2B5EF4-FFF2-40B4-BE49-F238E27FC236}">
                <a16:creationId xmlns:a16="http://schemas.microsoft.com/office/drawing/2014/main" id="{1150454B-FB63-464D-5955-943C6304508B}"/>
              </a:ext>
            </a:extLst>
          </p:cNvPr>
          <p:cNvSpPr/>
          <p:nvPr/>
        </p:nvSpPr>
        <p:spPr>
          <a:xfrm>
            <a:off x="5014281"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
        <p:nvSpPr>
          <p:cNvPr id="9" name="object 23">
            <a:extLst>
              <a:ext uri="{FF2B5EF4-FFF2-40B4-BE49-F238E27FC236}">
                <a16:creationId xmlns:a16="http://schemas.microsoft.com/office/drawing/2014/main" id="{12501748-335B-4F54-FAF8-97C9C4FA0D62}"/>
              </a:ext>
            </a:extLst>
          </p:cNvPr>
          <p:cNvSpPr txBox="1"/>
          <p:nvPr/>
        </p:nvSpPr>
        <p:spPr>
          <a:xfrm>
            <a:off x="4601039" y="596325"/>
            <a:ext cx="3922081" cy="2212465"/>
          </a:xfrm>
          <a:prstGeom prst="rect">
            <a:avLst/>
          </a:prstGeom>
        </p:spPr>
        <p:txBody>
          <a:bodyPr vert="horz" wrap="square" lIns="0" tIns="0" rIns="0" bIns="0" rtlCol="0" anchor="t">
            <a:spAutoFit/>
          </a:bodyPr>
          <a:lstStyle/>
          <a:p>
            <a:r>
              <a:rPr lang="en-NZ" sz="1200" b="1" spc="10" dirty="0">
                <a:solidFill>
                  <a:srgbClr val="05EDB5"/>
                </a:solidFill>
                <a:latin typeface="Arial"/>
                <a:cs typeface="Arial"/>
              </a:rPr>
              <a:t>Candidate profile</a:t>
            </a:r>
            <a:endParaRPr lang="en-US" dirty="0"/>
          </a:p>
          <a:p>
            <a:pPr marL="171450" indent="-171450">
              <a:lnSpc>
                <a:spcPct val="107000"/>
              </a:lnSpc>
              <a:buFont typeface="Arial,Sans-Serif"/>
              <a:buChar char="•"/>
            </a:pPr>
            <a:endParaRPr lang="en-NZ" sz="1100" dirty="0">
              <a:solidFill>
                <a:schemeClr val="bg1"/>
              </a:solidFill>
              <a:latin typeface="Arial"/>
              <a:ea typeface="+mn-lt"/>
              <a:cs typeface="Arial"/>
            </a:endParaRPr>
          </a:p>
          <a:p>
            <a:pPr marL="171450" indent="-171450">
              <a:buFont typeface="Arial,Sans-Serif"/>
              <a:buChar char="•"/>
            </a:pPr>
            <a:r>
              <a:rPr lang="en-NZ" sz="1100" dirty="0">
                <a:solidFill>
                  <a:schemeClr val="bg1"/>
                </a:solidFill>
                <a:latin typeface="Arial"/>
                <a:ea typeface="+mn-lt"/>
                <a:cs typeface="Arial"/>
              </a:rPr>
              <a:t>Bachelor degree in mechanical engineering (or equivalent) with ideally at least 10 years professional experience in the generation consulting or engineering industry.</a:t>
            </a:r>
          </a:p>
          <a:p>
            <a:pPr marL="171450" indent="-171450">
              <a:buFont typeface="Arial,Sans-Serif"/>
              <a:buChar char="•"/>
            </a:pPr>
            <a:r>
              <a:rPr lang="en-NZ" sz="1100" dirty="0">
                <a:solidFill>
                  <a:schemeClr val="bg1"/>
                </a:solidFill>
                <a:latin typeface="Arial"/>
                <a:ea typeface="+mn-lt"/>
                <a:cs typeface="Arial"/>
              </a:rPr>
              <a:t>A commercial mindset.</a:t>
            </a:r>
          </a:p>
          <a:p>
            <a:pPr marL="171450" indent="-171450">
              <a:buFont typeface="Arial,Sans-Serif"/>
              <a:buChar char="•"/>
            </a:pPr>
            <a:r>
              <a:rPr lang="en-NZ" sz="1100" dirty="0">
                <a:solidFill>
                  <a:schemeClr val="bg1"/>
                </a:solidFill>
                <a:latin typeface="Arial"/>
                <a:ea typeface="+mn-lt"/>
                <a:cs typeface="Arial"/>
              </a:rPr>
              <a:t>Strong relationship building.</a:t>
            </a:r>
          </a:p>
          <a:p>
            <a:pPr marL="171450" indent="-171450">
              <a:buFont typeface="Arial,Sans-Serif"/>
              <a:buChar char="•"/>
            </a:pPr>
            <a:r>
              <a:rPr lang="en-NZ" sz="1100" dirty="0">
                <a:solidFill>
                  <a:schemeClr val="bg1"/>
                </a:solidFill>
                <a:latin typeface="Arial"/>
                <a:ea typeface="+mn-lt"/>
                <a:cs typeface="Arial"/>
              </a:rPr>
              <a:t>Strong customer and stakeholder focus.</a:t>
            </a:r>
          </a:p>
          <a:p>
            <a:pPr marL="171450" indent="-171450">
              <a:buFont typeface="Arial,Sans-Serif"/>
              <a:buChar char="•"/>
            </a:pPr>
            <a:r>
              <a:rPr lang="en-NZ" sz="1100" dirty="0">
                <a:solidFill>
                  <a:schemeClr val="bg1"/>
                </a:solidFill>
                <a:latin typeface="Arial"/>
                <a:ea typeface="+mn-lt"/>
                <a:cs typeface="Arial"/>
              </a:rPr>
              <a:t>Can quickly find common ground and solve problems for the good of al</a:t>
            </a:r>
            <a:r>
              <a:rPr lang="en-NZ" sz="1100" dirty="0">
                <a:solidFill>
                  <a:schemeClr val="bg1"/>
                </a:solidFill>
                <a:latin typeface="Arial"/>
                <a:ea typeface="+mn-lt"/>
                <a:cs typeface="+mn-lt"/>
              </a:rPr>
              <a:t>l.</a:t>
            </a:r>
          </a:p>
          <a:p>
            <a:pPr marL="171450" indent="-171450">
              <a:buFont typeface="Arial,Sans-Serif"/>
              <a:buChar char="•"/>
            </a:pPr>
            <a:r>
              <a:rPr lang="en-NZ" sz="1100" dirty="0">
                <a:solidFill>
                  <a:schemeClr val="bg1"/>
                </a:solidFill>
                <a:latin typeface="Arial" panose="020B0604020202020204" pitchFamily="34" charset="0"/>
                <a:cs typeface="Arial" panose="020B0604020202020204" pitchFamily="34" charset="0"/>
              </a:rPr>
              <a:t>Able to travel for work</a:t>
            </a:r>
          </a:p>
          <a:p>
            <a:endParaRPr lang="en-NZ" sz="1100" dirty="0">
              <a:solidFill>
                <a:schemeClr val="bg1"/>
              </a:solidFill>
              <a:latin typeface="Arial"/>
              <a:ea typeface="+mn-lt"/>
              <a:cs typeface="+mn-lt"/>
            </a:endParaRPr>
          </a:p>
          <a:p>
            <a:pPr marL="171450" lvl="0" indent="-171450">
              <a:buFont typeface="Arial" panose="020B0604020202020204" pitchFamily="34" charset="0"/>
              <a:buChar char="•"/>
            </a:pPr>
            <a:endParaRPr lang="en-NZ"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69617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ri JD" id="{80015915-6F56-3245-8C45-4DA4442B1ACE}" vid="{829A69E3-043A-5845-85D3-8DFEF63EE9B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file>

<file path=customXml/item2.xml><?xml version="1.0" encoding="utf-8"?>
<p:properties xmlns:p="http://schemas.microsoft.com/office/2006/metadata/properties" xmlns:xsi="http://www.w3.org/2001/XMLSchema-instance" xmlns:pc="http://schemas.microsoft.com/office/infopath/2007/PartnerControls">
  <documentManagement>
    <TaxCatchAll xmlns="43fbadee-b72b-4045-acd7-0c03f461bf4d" xsi:nil="true"/>
    <lcf76f155ced4ddcb4097134ff3c332f xmlns="ce95a386-d309-4666-a335-0bed06863695">
      <Terms xmlns="http://schemas.microsoft.com/office/infopath/2007/PartnerControls"/>
    </lcf76f155ced4ddcb4097134ff3c332f>
    <SharedWithUsers xmlns="43fbadee-b72b-4045-acd7-0c03f461bf4d">
      <UserInfo>
        <DisplayName>Michael Healy</DisplayName>
        <AccountId>750</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DFE2A2EB702884FAC9488F2F8948626" ma:contentTypeVersion="15" ma:contentTypeDescription="Create a new document." ma:contentTypeScope="" ma:versionID="745e38a679c40988f2b8cc56bb203f7e">
  <xsd:schema xmlns:xsd="http://www.w3.org/2001/XMLSchema" xmlns:xs="http://www.w3.org/2001/XMLSchema" xmlns:p="http://schemas.microsoft.com/office/2006/metadata/properties" xmlns:ns2="43fbadee-b72b-4045-acd7-0c03f461bf4d" xmlns:ns3="ce95a386-d309-4666-a335-0bed06863695" targetNamespace="http://schemas.microsoft.com/office/2006/metadata/properties" ma:root="true" ma:fieldsID="6a08fef0a5300fa4b44fcb507f9eab6a" ns2:_="" ns3:_="">
    <xsd:import namespace="43fbadee-b72b-4045-acd7-0c03f461bf4d"/>
    <xsd:import namespace="ce95a386-d309-4666-a335-0bed0686369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2:SharedWithUsers" minOccurs="0"/>
                <xsd:element ref="ns2:SharedWithDetail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fbadee-b72b-4045-acd7-0c03f461bf4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0dec64c1-0cfb-4274-908c-32670cc62f88}" ma:internalName="TaxCatchAll" ma:showField="CatchAllData" ma:web="43fbadee-b72b-4045-acd7-0c03f461bf4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e95a386-d309-4666-a335-0bed0686369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41f4d4e-d57f-4cf8-8d8c-5728bde0858f"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D8929A-532B-41E6-98BC-B754290372D2}">
  <ds:schemaRefs>
    <ds:schemaRef ds:uri="http://schemas.microsoft.com/sharepoint/events"/>
  </ds:schemaRefs>
</ds:datastoreItem>
</file>

<file path=customXml/itemProps2.xml><?xml version="1.0" encoding="utf-8"?>
<ds:datastoreItem xmlns:ds="http://schemas.openxmlformats.org/officeDocument/2006/customXml" ds:itemID="{C055FC9B-5724-4E52-B7CF-0DA26C5E6734}">
  <ds:schemaRefs>
    <ds:schemaRef ds:uri="43fbadee-b72b-4045-acd7-0c03f461bf4d"/>
    <ds:schemaRef ds:uri="http://schemas.microsoft.com/office/2006/documentManagement/types"/>
    <ds:schemaRef ds:uri="http://purl.org/dc/terms/"/>
    <ds:schemaRef ds:uri="http://schemas.microsoft.com/office/2006/metadata/properties"/>
    <ds:schemaRef ds:uri="http://purl.org/dc/dcmitype/"/>
    <ds:schemaRef ds:uri="ce95a386-d309-4666-a335-0bed06863695"/>
    <ds:schemaRef ds:uri="http://www.w3.org/XML/1998/namespace"/>
    <ds:schemaRef ds:uri="http://schemas.microsoft.com/office/infopath/2007/PartnerControl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EEB88124-1472-42E0-B480-DACEA1EBE0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fbadee-b72b-4045-acd7-0c03f461bf4d"/>
    <ds:schemaRef ds:uri="ce95a386-d309-4666-a335-0bed068636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5EFD34A-D263-43A4-A04C-9ABCB4583055}">
  <ds:schemaRefs>
    <ds:schemaRef ds:uri="http://schemas.microsoft.com/sharepoint/v3/contenttype/forms"/>
  </ds:schemaRefs>
</ds:datastoreItem>
</file>

<file path=docMetadata/LabelInfo.xml><?xml version="1.0" encoding="utf-8"?>
<clbl:labelList xmlns:clbl="http://schemas.microsoft.com/office/2020/mipLabelMetadata">
  <clbl:label id="{888bb889-6f8a-47ae-9880-0aeded6e10b8}" enabled="1" method="Standard" siteId="{e6cf3f80-614d-4939-895c-3d5287c0f245}" removed="0"/>
</clbl:labelList>
</file>

<file path=docProps/app.xml><?xml version="1.0" encoding="utf-8"?>
<Properties xmlns="http://schemas.openxmlformats.org/officeDocument/2006/extended-properties" xmlns:vt="http://schemas.openxmlformats.org/officeDocument/2006/docPropsVTypes">
  <Template>Office Theme</Template>
  <TotalTime>310</TotalTime>
  <Words>502</Words>
  <Application>Microsoft Office PowerPoint</Application>
  <PresentationFormat>Custom</PresentationFormat>
  <Paragraphs>51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Arial,Sans-Serif</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 Yates</dc:creator>
  <cp:lastModifiedBy>Lauren Kereopa</cp:lastModifiedBy>
  <cp:revision>175</cp:revision>
  <dcterms:created xsi:type="dcterms:W3CDTF">2022-02-10T01:09:19Z</dcterms:created>
  <dcterms:modified xsi:type="dcterms:W3CDTF">2026-09-17T04:10:58Z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0x0101001DFE2A2EB702884FAC9488F2F8948626</vt:lpwstr>
  </property>
  <property fmtid="{D5CDD505-2E9C-101B-9397-08002B2CF9AE}" pid="3" name="MSIP_Label_888bb889-6f8a-47ae-9880-0aeded6e10b8_Enabled">
    <vt:lpwstr>true</vt:lpwstr>
  </property>
  <property fmtid="{D5CDD505-2E9C-101B-9397-08002B2CF9AE}" pid="4" name="MSIP_Label_888bb889-6f8a-47ae-9880-0aeded6e10b8_SetDate">
    <vt:lpwstr>2022-08-12T03:58:48Z</vt:lpwstr>
  </property>
  <property fmtid="{D5CDD505-2E9C-101B-9397-08002B2CF9AE}" pid="5" name="MSIP_Label_888bb889-6f8a-47ae-9880-0aeded6e10b8_Method">
    <vt:lpwstr>Standard</vt:lpwstr>
  </property>
  <property fmtid="{D5CDD505-2E9C-101B-9397-08002B2CF9AE}" pid="6" name="MSIP_Label_888bb889-6f8a-47ae-9880-0aeded6e10b8_Name">
    <vt:lpwstr>888bb889-6f8a-47ae-9880-0aeded6e10b8</vt:lpwstr>
  </property>
  <property fmtid="{D5CDD505-2E9C-101B-9397-08002B2CF9AE}" pid="7" name="MSIP_Label_888bb889-6f8a-47ae-9880-0aeded6e10b8_SiteId">
    <vt:lpwstr>e6cf3f80-614d-4939-895c-3d5287c0f245</vt:lpwstr>
  </property>
  <property fmtid="{D5CDD505-2E9C-101B-9397-08002B2CF9AE}" pid="8" name="MSIP_Label_888bb889-6f8a-47ae-9880-0aeded6e10b8_ActionId">
    <vt:lpwstr>4e82081a-1c4c-459b-92d4-9f533b94e145</vt:lpwstr>
  </property>
  <property fmtid="{D5CDD505-2E9C-101B-9397-08002B2CF9AE}" pid="9" name="MSIP_Label_888bb889-6f8a-47ae-9880-0aeded6e10b8_ContentBits">
    <vt:lpwstr>0</vt:lpwstr>
  </property>
  <property fmtid="{D5CDD505-2E9C-101B-9397-08002B2CF9AE}" pid="10" name="MediaServiceImageTags">
    <vt:lpwstr/>
  </property>
</Properties>
</file>