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D6C7F-CDB6-4E2C-8030-50253E1FD3EA}" name="Rachael Lacy" initials="RL" userId="S::rachael.lacy@meridianenergy.co.nz::61a25d4e-6079-4526-8eec-fa2f7516107a" providerId="AD"/>
  <p188:author id="{09A371D2-CAB8-4E1F-12A2-97410E4ECEB8}" name="Peter Fox" initials="PF" userId="S::peter.fox@meridianenergy.co.nz::e07b4a0f-0ccf-494d-a1f9-a930d0e6a89d" providerId="AD"/>
  <p188:author id="{05AAE9F2-A385-5C61-528F-22241CCD76A0}" name="Tim Mills" initials="TM" userId="S::Tim.Mills@MeridianEnergy.co.nz::e5b9382c-54f4-4657-af65-232374ddbc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B61D3-D6A6-BE5B-FE9C-6B9F1EC48D85}" v="3" dt="2025-05-26T23:38:41.641"/>
    <p1510:client id="{549B8DE4-50ED-B3FD-E7D3-1D60F7B365C9}" v="61" dt="2025-05-27T01:44:53.547"/>
    <p1510:client id="{B3E9D145-4260-DDEC-1F41-FCD52891BA02}" v="28" dt="2025-05-27T04:32:49.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Mills" userId="e5b9382c-54f4-4657-af65-232374ddbc36" providerId="ADAL" clId="{360C127E-A977-4A7C-84CB-6A770FDF2027}"/>
    <pc:docChg chg="modSld">
      <pc:chgData name="Tim Mills" userId="e5b9382c-54f4-4657-af65-232374ddbc36" providerId="ADAL" clId="{360C127E-A977-4A7C-84CB-6A770FDF2027}" dt="2025-05-11T20:08:45.856" v="0" actId="114"/>
      <pc:docMkLst>
        <pc:docMk/>
      </pc:docMkLst>
      <pc:sldChg chg="modSp mod">
        <pc:chgData name="Tim Mills" userId="e5b9382c-54f4-4657-af65-232374ddbc36" providerId="ADAL" clId="{360C127E-A977-4A7C-84CB-6A770FDF2027}" dt="2025-05-11T20:08:45.856" v="0" actId="114"/>
        <pc:sldMkLst>
          <pc:docMk/>
          <pc:sldMk cId="596961705" sldId="257"/>
        </pc:sldMkLst>
        <pc:spChg chg="mod">
          <ac:chgData name="Tim Mills" userId="e5b9382c-54f4-4657-af65-232374ddbc36" providerId="ADAL" clId="{360C127E-A977-4A7C-84CB-6A770FDF2027}" dt="2025-05-11T20:08:45.856" v="0" actId="114"/>
          <ac:spMkLst>
            <pc:docMk/>
            <pc:sldMk cId="596961705" sldId="257"/>
            <ac:spMk id="13" creationId="{4430F701-86E1-6F47-8D85-029AF9D2D0A2}"/>
          </ac:spMkLst>
        </pc:spChg>
      </pc:sldChg>
    </pc:docChg>
  </pc:docChgLst>
  <pc:docChgLst>
    <pc:chgData name="Peter Fox" userId="S::peter.fox@meridianenergy.co.nz::e07b4a0f-0ccf-494d-a1f9-a930d0e6a89d" providerId="AD" clId="Web-{F1462024-1054-580D-6D85-9A7E9BEDA3F4}"/>
    <pc:docChg chg="modSld">
      <pc:chgData name="Peter Fox" userId="S::peter.fox@meridianenergy.co.nz::e07b4a0f-0ccf-494d-a1f9-a930d0e6a89d" providerId="AD" clId="Web-{F1462024-1054-580D-6D85-9A7E9BEDA3F4}" dt="2025-05-11T21:29:41.309" v="75" actId="20577"/>
      <pc:docMkLst>
        <pc:docMk/>
      </pc:docMkLst>
      <pc:sldChg chg="modSp modCm">
        <pc:chgData name="Peter Fox" userId="S::peter.fox@meridianenergy.co.nz::e07b4a0f-0ccf-494d-a1f9-a930d0e6a89d" providerId="AD" clId="Web-{F1462024-1054-580D-6D85-9A7E9BEDA3F4}" dt="2025-05-11T21:29:41.309" v="75" actId="20577"/>
        <pc:sldMkLst>
          <pc:docMk/>
          <pc:sldMk cId="596961705" sldId="257"/>
        </pc:sldMkLst>
        <pc:spChg chg="mod">
          <ac:chgData name="Peter Fox" userId="S::peter.fox@meridianenergy.co.nz::e07b4a0f-0ccf-494d-a1f9-a930d0e6a89d" providerId="AD" clId="Web-{F1462024-1054-580D-6D85-9A7E9BEDA3F4}" dt="2025-05-11T21:29:41.309" v="75" actId="20577"/>
          <ac:spMkLst>
            <pc:docMk/>
            <pc:sldMk cId="596961705" sldId="257"/>
            <ac:spMk id="13" creationId="{4430F701-86E1-6F47-8D85-029AF9D2D0A2}"/>
          </ac:spMkLst>
        </pc:spChg>
        <pc:extLst>
          <p:ext xmlns:p="http://schemas.openxmlformats.org/presentationml/2006/main" uri="{D6D511B9-2390-475A-947B-AFAB55BFBCF1}">
            <pc226:cmChg xmlns:pc226="http://schemas.microsoft.com/office/powerpoint/2022/06/main/command" chg="mod">
              <pc226:chgData name="Peter Fox" userId="S::peter.fox@meridianenergy.co.nz::e07b4a0f-0ccf-494d-a1f9-a930d0e6a89d" providerId="AD" clId="Web-{F1462024-1054-580D-6D85-9A7E9BEDA3F4}" dt="2025-05-11T21:29:41.309" v="75" actId="20577"/>
              <pc2:cmMkLst xmlns:pc2="http://schemas.microsoft.com/office/powerpoint/2019/9/main/command">
                <pc:docMk/>
                <pc:sldMk cId="596961705" sldId="257"/>
                <pc2:cmMk id="{548DD6E8-B263-4884-950E-26D379E24279}"/>
              </pc2:cmMkLst>
            </pc226:cmChg>
          </p:ext>
        </pc:extLst>
      </pc:sldChg>
    </pc:docChg>
  </pc:docChgLst>
  <pc:docChgLst>
    <pc:chgData name="Peter Fox" userId="S::peter.fox@meridianenergy.co.nz::e07b4a0f-0ccf-494d-a1f9-a930d0e6a89d" providerId="AD" clId="Web-{EB5686EB-D2ED-173F-3EA0-C8E8F9F6B66B}"/>
    <pc:docChg chg="modSld">
      <pc:chgData name="Peter Fox" userId="S::peter.fox@meridianenergy.co.nz::e07b4a0f-0ccf-494d-a1f9-a930d0e6a89d" providerId="AD" clId="Web-{EB5686EB-D2ED-173F-3EA0-C8E8F9F6B66B}" dt="2025-05-08T01:53:36.402" v="148" actId="20577"/>
      <pc:docMkLst>
        <pc:docMk/>
      </pc:docMkLst>
      <pc:sldChg chg="modSp">
        <pc:chgData name="Peter Fox" userId="S::peter.fox@meridianenergy.co.nz::e07b4a0f-0ccf-494d-a1f9-a930d0e6a89d" providerId="AD" clId="Web-{EB5686EB-D2ED-173F-3EA0-C8E8F9F6B66B}" dt="2025-05-08T01:51:16.381" v="43" actId="20577"/>
        <pc:sldMkLst>
          <pc:docMk/>
          <pc:sldMk cId="3600062039" sldId="256"/>
        </pc:sldMkLst>
        <pc:spChg chg="mod">
          <ac:chgData name="Peter Fox" userId="S::peter.fox@meridianenergy.co.nz::e07b4a0f-0ccf-494d-a1f9-a930d0e6a89d" providerId="AD" clId="Web-{EB5686EB-D2ED-173F-3EA0-C8E8F9F6B66B}" dt="2025-05-08T01:49:53.518" v="1" actId="20577"/>
          <ac:spMkLst>
            <pc:docMk/>
            <pc:sldMk cId="3600062039" sldId="256"/>
            <ac:spMk id="9" creationId="{500A467D-8649-8E41-BACB-F069E69694AC}"/>
          </ac:spMkLst>
        </pc:spChg>
        <pc:spChg chg="mod">
          <ac:chgData name="Peter Fox" userId="S::peter.fox@meridianenergy.co.nz::e07b4a0f-0ccf-494d-a1f9-a930d0e6a89d" providerId="AD" clId="Web-{EB5686EB-D2ED-173F-3EA0-C8E8F9F6B66B}" dt="2025-05-08T01:51:16.381" v="43" actId="20577"/>
          <ac:spMkLst>
            <pc:docMk/>
            <pc:sldMk cId="3600062039" sldId="256"/>
            <ac:spMk id="12" creationId="{16C00225-0221-D041-B785-CF36376C8BB4}"/>
          </ac:spMkLst>
        </pc:spChg>
      </pc:sldChg>
      <pc:sldChg chg="modSp">
        <pc:chgData name="Peter Fox" userId="S::peter.fox@meridianenergy.co.nz::e07b4a0f-0ccf-494d-a1f9-a930d0e6a89d" providerId="AD" clId="Web-{EB5686EB-D2ED-173F-3EA0-C8E8F9F6B66B}" dt="2025-05-08T01:53:36.402" v="148" actId="20577"/>
        <pc:sldMkLst>
          <pc:docMk/>
          <pc:sldMk cId="596961705" sldId="257"/>
        </pc:sldMkLst>
        <pc:spChg chg="mod">
          <ac:chgData name="Peter Fox" userId="S::peter.fox@meridianenergy.co.nz::e07b4a0f-0ccf-494d-a1f9-a930d0e6a89d" providerId="AD" clId="Web-{EB5686EB-D2ED-173F-3EA0-C8E8F9F6B66B}" dt="2025-05-08T01:53:36.402" v="148" actId="20577"/>
          <ac:spMkLst>
            <pc:docMk/>
            <pc:sldMk cId="596961705" sldId="257"/>
            <ac:spMk id="13" creationId="{4430F701-86E1-6F47-8D85-029AF9D2D0A2}"/>
          </ac:spMkLst>
        </pc:spChg>
      </pc:sldChg>
    </pc:docChg>
  </pc:docChgLst>
  <pc:docChgLst>
    <pc:chgData name="Rachael Lacy" userId="S::rachael.lacy@meridianenergy.co.nz::61a25d4e-6079-4526-8eec-fa2f7516107a" providerId="AD" clId="Web-{A02A41A3-A1D5-8DDB-B014-FF6C0A372A19}"/>
    <pc:docChg chg="modSld">
      <pc:chgData name="Rachael Lacy" userId="S::rachael.lacy@meridianenergy.co.nz::61a25d4e-6079-4526-8eec-fa2f7516107a" providerId="AD" clId="Web-{A02A41A3-A1D5-8DDB-B014-FF6C0A372A19}" dt="2025-05-15T02:29:01.708" v="1"/>
      <pc:docMkLst>
        <pc:docMk/>
      </pc:docMkLst>
      <pc:sldChg chg="delSp modSp">
        <pc:chgData name="Rachael Lacy" userId="S::rachael.lacy@meridianenergy.co.nz::61a25d4e-6079-4526-8eec-fa2f7516107a" providerId="AD" clId="Web-{A02A41A3-A1D5-8DDB-B014-FF6C0A372A19}" dt="2025-05-15T02:29:01.708" v="1"/>
        <pc:sldMkLst>
          <pc:docMk/>
          <pc:sldMk cId="3600062039" sldId="256"/>
        </pc:sldMkLst>
        <pc:spChg chg="del mod">
          <ac:chgData name="Rachael Lacy" userId="S::rachael.lacy@meridianenergy.co.nz::61a25d4e-6079-4526-8eec-fa2f7516107a" providerId="AD" clId="Web-{A02A41A3-A1D5-8DDB-B014-FF6C0A372A19}" dt="2025-05-15T02:29:01.708" v="1"/>
          <ac:spMkLst>
            <pc:docMk/>
            <pc:sldMk cId="3600062039" sldId="256"/>
            <ac:spMk id="10" creationId="{9279A3D5-85D6-4912-BFD5-60A07EA2ED27}"/>
          </ac:spMkLst>
        </pc:spChg>
      </pc:sldChg>
    </pc:docChg>
  </pc:docChgLst>
  <pc:docChgLst>
    <pc:chgData name="Peter Fox" userId="S::peter.fox@meridianenergy.co.nz::e07b4a0f-0ccf-494d-a1f9-a930d0e6a89d" providerId="AD" clId="Web-{549B8DE4-50ED-B3FD-E7D3-1D60F7B365C9}"/>
    <pc:docChg chg="modSld">
      <pc:chgData name="Peter Fox" userId="S::peter.fox@meridianenergy.co.nz::e07b4a0f-0ccf-494d-a1f9-a930d0e6a89d" providerId="AD" clId="Web-{549B8DE4-50ED-B3FD-E7D3-1D60F7B365C9}" dt="2025-05-27T01:44:44.188" v="55" actId="20577"/>
      <pc:docMkLst>
        <pc:docMk/>
      </pc:docMkLst>
      <pc:sldChg chg="modSp modCm">
        <pc:chgData name="Peter Fox" userId="S::peter.fox@meridianenergy.co.nz::e07b4a0f-0ccf-494d-a1f9-a930d0e6a89d" providerId="AD" clId="Web-{549B8DE4-50ED-B3FD-E7D3-1D60F7B365C9}" dt="2025-05-27T01:44:30.984" v="52" actId="20577"/>
        <pc:sldMkLst>
          <pc:docMk/>
          <pc:sldMk cId="3600062039" sldId="256"/>
        </pc:sldMkLst>
        <pc:spChg chg="mod">
          <ac:chgData name="Peter Fox" userId="S::peter.fox@meridianenergy.co.nz::e07b4a0f-0ccf-494d-a1f9-a930d0e6a89d" providerId="AD" clId="Web-{549B8DE4-50ED-B3FD-E7D3-1D60F7B365C9}" dt="2025-05-27T01:44:30.984" v="52" actId="20577"/>
          <ac:spMkLst>
            <pc:docMk/>
            <pc:sldMk cId="3600062039" sldId="256"/>
            <ac:spMk id="12" creationId="{16C00225-0221-D041-B785-CF36376C8BB4}"/>
          </ac:spMkLst>
        </pc:spChg>
        <pc:extLst>
          <p:ext xmlns:p="http://schemas.openxmlformats.org/presentationml/2006/main" uri="{D6D511B9-2390-475A-947B-AFAB55BFBCF1}">
            <pc226:cmChg xmlns:pc226="http://schemas.microsoft.com/office/powerpoint/2022/06/main/command" chg="mod">
              <pc226:chgData name="Peter Fox" userId="S::peter.fox@meridianenergy.co.nz::e07b4a0f-0ccf-494d-a1f9-a930d0e6a89d" providerId="AD" clId="Web-{549B8DE4-50ED-B3FD-E7D3-1D60F7B365C9}" dt="2025-05-27T01:44:22.093" v="51" actId="20577"/>
              <pc2:cmMkLst xmlns:pc2="http://schemas.microsoft.com/office/powerpoint/2019/9/main/command">
                <pc:docMk/>
                <pc:sldMk cId="3600062039" sldId="256"/>
                <pc2:cmMk id="{96E62847-6EC1-4E02-8075-8F8F083C859A}"/>
              </pc2:cmMkLst>
            </pc226:cmChg>
          </p:ext>
        </pc:extLst>
      </pc:sldChg>
      <pc:sldChg chg="modSp modCm">
        <pc:chgData name="Peter Fox" userId="S::peter.fox@meridianenergy.co.nz::e07b4a0f-0ccf-494d-a1f9-a930d0e6a89d" providerId="AD" clId="Web-{549B8DE4-50ED-B3FD-E7D3-1D60F7B365C9}" dt="2025-05-27T01:44:44.188" v="55" actId="20577"/>
        <pc:sldMkLst>
          <pc:docMk/>
          <pc:sldMk cId="596961705" sldId="257"/>
        </pc:sldMkLst>
        <pc:spChg chg="mod">
          <ac:chgData name="Peter Fox" userId="S::peter.fox@meridianenergy.co.nz::e07b4a0f-0ccf-494d-a1f9-a930d0e6a89d" providerId="AD" clId="Web-{549B8DE4-50ED-B3FD-E7D3-1D60F7B365C9}" dt="2025-05-27T01:41:42.931" v="13" actId="20577"/>
          <ac:spMkLst>
            <pc:docMk/>
            <pc:sldMk cId="596961705" sldId="257"/>
            <ac:spMk id="4" creationId="{11359C75-AB20-4B0B-A841-D0A8560E3F8E}"/>
          </ac:spMkLst>
        </pc:spChg>
        <pc:spChg chg="mod">
          <ac:chgData name="Peter Fox" userId="S::peter.fox@meridianenergy.co.nz::e07b4a0f-0ccf-494d-a1f9-a930d0e6a89d" providerId="AD" clId="Web-{549B8DE4-50ED-B3FD-E7D3-1D60F7B365C9}" dt="2025-05-27T01:44:44.188" v="55" actId="20577"/>
          <ac:spMkLst>
            <pc:docMk/>
            <pc:sldMk cId="596961705" sldId="257"/>
            <ac:spMk id="13" creationId="{4430F701-86E1-6F47-8D85-029AF9D2D0A2}"/>
          </ac:spMkLst>
        </pc:spChg>
        <pc:extLst>
          <p:ext xmlns:p="http://schemas.openxmlformats.org/presentationml/2006/main" uri="{D6D511B9-2390-475A-947B-AFAB55BFBCF1}">
            <pc226:cmChg xmlns:pc226="http://schemas.microsoft.com/office/powerpoint/2022/06/main/command" chg="mod">
              <pc226:chgData name="Peter Fox" userId="S::peter.fox@meridianenergy.co.nz::e07b4a0f-0ccf-494d-a1f9-a930d0e6a89d" providerId="AD" clId="Web-{549B8DE4-50ED-B3FD-E7D3-1D60F7B365C9}" dt="2025-05-27T01:41:26.196" v="10" actId="20577"/>
              <pc2:cmMkLst xmlns:pc2="http://schemas.microsoft.com/office/powerpoint/2019/9/main/command">
                <pc:docMk/>
                <pc:sldMk cId="596961705" sldId="257"/>
                <pc2:cmMk id="{8D4DAE08-56DE-4F29-BB49-974F427EE0E9}"/>
              </pc2:cmMkLst>
            </pc226:cmChg>
            <pc226:cmChg xmlns:pc226="http://schemas.microsoft.com/office/powerpoint/2022/06/main/command" chg="mod">
              <pc226:chgData name="Peter Fox" userId="S::peter.fox@meridianenergy.co.nz::e07b4a0f-0ccf-494d-a1f9-a930d0e6a89d" providerId="AD" clId="Web-{549B8DE4-50ED-B3FD-E7D3-1D60F7B365C9}" dt="2025-05-27T01:41:26.196" v="10" actId="20577"/>
              <pc2:cmMkLst xmlns:pc2="http://schemas.microsoft.com/office/powerpoint/2019/9/main/command">
                <pc:docMk/>
                <pc:sldMk cId="596961705" sldId="257"/>
                <pc2:cmMk id="{774D5444-7299-47B3-A245-8C476FB6A14A}"/>
              </pc2:cmMkLst>
            </pc226:cmChg>
            <pc226:cmChg xmlns:pc226="http://schemas.microsoft.com/office/powerpoint/2022/06/main/command" chg="mod">
              <pc226:chgData name="Peter Fox" userId="S::peter.fox@meridianenergy.co.nz::e07b4a0f-0ccf-494d-a1f9-a930d0e6a89d" providerId="AD" clId="Web-{549B8DE4-50ED-B3FD-E7D3-1D60F7B365C9}" dt="2025-05-27T01:41:26.196" v="10" actId="20577"/>
              <pc2:cmMkLst xmlns:pc2="http://schemas.microsoft.com/office/powerpoint/2019/9/main/command">
                <pc:docMk/>
                <pc:sldMk cId="596961705" sldId="257"/>
                <pc2:cmMk id="{51DCC1C6-8E23-4BBB-9437-227BC57218E0}"/>
              </pc2:cmMkLst>
            </pc226:cmChg>
            <pc226:cmChg xmlns:pc226="http://schemas.microsoft.com/office/powerpoint/2022/06/main/command" chg="mod">
              <pc226:chgData name="Peter Fox" userId="S::peter.fox@meridianenergy.co.nz::e07b4a0f-0ccf-494d-a1f9-a930d0e6a89d" providerId="AD" clId="Web-{549B8DE4-50ED-B3FD-E7D3-1D60F7B365C9}" dt="2025-05-27T01:44:44.125" v="53" actId="20577"/>
              <pc2:cmMkLst xmlns:pc2="http://schemas.microsoft.com/office/powerpoint/2019/9/main/command">
                <pc:docMk/>
                <pc:sldMk cId="596961705" sldId="257"/>
                <pc2:cmMk id="{548DD6E8-B263-4884-950E-26D379E24279}"/>
              </pc2:cmMkLst>
            </pc226:cmChg>
          </p:ext>
        </pc:extLst>
      </pc:sldChg>
    </pc:docChg>
  </pc:docChgLst>
  <pc:docChgLst>
    <pc:chgData name="Peter Fox" userId="S::peter.fox@meridianenergy.co.nz::e07b4a0f-0ccf-494d-a1f9-a930d0e6a89d" providerId="AD" clId="Web-{343C226A-9528-4156-0C4B-2873BFA04139}"/>
    <pc:docChg chg="mod modSld">
      <pc:chgData name="Peter Fox" userId="S::peter.fox@meridianenergy.co.nz::e07b4a0f-0ccf-494d-a1f9-a930d0e6a89d" providerId="AD" clId="Web-{343C226A-9528-4156-0C4B-2873BFA04139}" dt="2025-05-01T04:15:02.980" v="1026" actId="20577"/>
      <pc:docMkLst>
        <pc:docMk/>
      </pc:docMkLst>
      <pc:sldChg chg="modSp">
        <pc:chgData name="Peter Fox" userId="S::peter.fox@meridianenergy.co.nz::e07b4a0f-0ccf-494d-a1f9-a930d0e6a89d" providerId="AD" clId="Web-{343C226A-9528-4156-0C4B-2873BFA04139}" dt="2025-05-01T04:12:46.460" v="927" actId="20577"/>
        <pc:sldMkLst>
          <pc:docMk/>
          <pc:sldMk cId="3600062039" sldId="256"/>
        </pc:sldMkLst>
        <pc:spChg chg="mod">
          <ac:chgData name="Peter Fox" userId="S::peter.fox@meridianenergy.co.nz::e07b4a0f-0ccf-494d-a1f9-a930d0e6a89d" providerId="AD" clId="Web-{343C226A-9528-4156-0C4B-2873BFA04139}" dt="2025-05-01T03:43:26.473" v="19" actId="20577"/>
          <ac:spMkLst>
            <pc:docMk/>
            <pc:sldMk cId="3600062039" sldId="256"/>
            <ac:spMk id="8" creationId="{695FE911-531B-BF4D-99CF-1C9DB1085BCF}"/>
          </ac:spMkLst>
        </pc:spChg>
        <pc:spChg chg="mod">
          <ac:chgData name="Peter Fox" userId="S::peter.fox@meridianenergy.co.nz::e07b4a0f-0ccf-494d-a1f9-a930d0e6a89d" providerId="AD" clId="Web-{343C226A-9528-4156-0C4B-2873BFA04139}" dt="2025-05-01T03:41:20.233" v="5" actId="20577"/>
          <ac:spMkLst>
            <pc:docMk/>
            <pc:sldMk cId="3600062039" sldId="256"/>
            <ac:spMk id="9" creationId="{500A467D-8649-8E41-BACB-F069E69694AC}"/>
          </ac:spMkLst>
        </pc:spChg>
        <pc:spChg chg="mod">
          <ac:chgData name="Peter Fox" userId="S::peter.fox@meridianenergy.co.nz::e07b4a0f-0ccf-494d-a1f9-a930d0e6a89d" providerId="AD" clId="Web-{343C226A-9528-4156-0C4B-2873BFA04139}" dt="2025-05-01T04:08:40.716" v="870" actId="20577"/>
          <ac:spMkLst>
            <pc:docMk/>
            <pc:sldMk cId="3600062039" sldId="256"/>
            <ac:spMk id="11" creationId="{888BC5EF-D97F-2B4F-9AF6-FF87F954C531}"/>
          </ac:spMkLst>
        </pc:spChg>
        <pc:spChg chg="mod">
          <ac:chgData name="Peter Fox" userId="S::peter.fox@meridianenergy.co.nz::e07b4a0f-0ccf-494d-a1f9-a930d0e6a89d" providerId="AD" clId="Web-{343C226A-9528-4156-0C4B-2873BFA04139}" dt="2025-05-01T04:12:46.460" v="927" actId="20577"/>
          <ac:spMkLst>
            <pc:docMk/>
            <pc:sldMk cId="3600062039" sldId="256"/>
            <ac:spMk id="12" creationId="{16C00225-0221-D041-B785-CF36376C8BB4}"/>
          </ac:spMkLst>
        </pc:spChg>
        <pc:spChg chg="mod">
          <ac:chgData name="Peter Fox" userId="S::peter.fox@meridianenergy.co.nz::e07b4a0f-0ccf-494d-a1f9-a930d0e6a89d" providerId="AD" clId="Web-{343C226A-9528-4156-0C4B-2873BFA04139}" dt="2025-05-01T03:44:46.897" v="40" actId="20577"/>
          <ac:spMkLst>
            <pc:docMk/>
            <pc:sldMk cId="3600062039" sldId="256"/>
            <ac:spMk id="13" creationId="{0B0B6F8B-9D95-7F46-83BE-DDFDA6FAC92F}"/>
          </ac:spMkLst>
        </pc:spChg>
      </pc:sldChg>
      <pc:sldChg chg="modSp">
        <pc:chgData name="Peter Fox" userId="S::peter.fox@meridianenergy.co.nz::e07b4a0f-0ccf-494d-a1f9-a930d0e6a89d" providerId="AD" clId="Web-{343C226A-9528-4156-0C4B-2873BFA04139}" dt="2025-05-01T04:15:02.980" v="1026" actId="20577"/>
        <pc:sldMkLst>
          <pc:docMk/>
          <pc:sldMk cId="596961705" sldId="257"/>
        </pc:sldMkLst>
        <pc:spChg chg="mod">
          <ac:chgData name="Peter Fox" userId="S::peter.fox@meridianenergy.co.nz::e07b4a0f-0ccf-494d-a1f9-a930d0e6a89d" providerId="AD" clId="Web-{343C226A-9528-4156-0C4B-2873BFA04139}" dt="2025-05-01T04:15:02.980" v="1026" actId="20577"/>
          <ac:spMkLst>
            <pc:docMk/>
            <pc:sldMk cId="596961705" sldId="257"/>
            <ac:spMk id="4" creationId="{11359C75-AB20-4B0B-A841-D0A8560E3F8E}"/>
          </ac:spMkLst>
        </pc:spChg>
        <pc:spChg chg="mod">
          <ac:chgData name="Peter Fox" userId="S::peter.fox@meridianenergy.co.nz::e07b4a0f-0ccf-494d-a1f9-a930d0e6a89d" providerId="AD" clId="Web-{343C226A-9528-4156-0C4B-2873BFA04139}" dt="2025-05-01T04:14:56.527" v="1023" actId="20577"/>
          <ac:spMkLst>
            <pc:docMk/>
            <pc:sldMk cId="596961705" sldId="257"/>
            <ac:spMk id="13" creationId="{4430F701-86E1-6F47-8D85-029AF9D2D0A2}"/>
          </ac:spMkLst>
        </pc:spChg>
      </pc:sldChg>
    </pc:docChg>
  </pc:docChgLst>
  <pc:docChgLst>
    <pc:chgData name="Rachael Lacy" userId="S::rachael.lacy@meridianenergy.co.nz::61a25d4e-6079-4526-8eec-fa2f7516107a" providerId="AD" clId="Web-{157B61D3-D6A6-BE5B-FE9C-6B9F1EC48D85}"/>
    <pc:docChg chg="mod">
      <pc:chgData name="Rachael Lacy" userId="S::rachael.lacy@meridianenergy.co.nz::61a25d4e-6079-4526-8eec-fa2f7516107a" providerId="AD" clId="Web-{157B61D3-D6A6-BE5B-FE9C-6B9F1EC48D85}" dt="2025-05-26T23:37:19.733" v="0"/>
      <pc:docMkLst>
        <pc:docMk/>
      </pc:docMkLst>
    </pc:docChg>
  </pc:docChgLst>
  <pc:docChgLst>
    <pc:chgData name="Peter Fox" userId="S::peter.fox@meridianenergy.co.nz::e07b4a0f-0ccf-494d-a1f9-a930d0e6a89d" providerId="AD" clId="Web-{AB0BD214-7235-4A54-B99C-918EA5890522}"/>
    <pc:docChg chg="modSld">
      <pc:chgData name="Peter Fox" userId="S::peter.fox@meridianenergy.co.nz::e07b4a0f-0ccf-494d-a1f9-a930d0e6a89d" providerId="AD" clId="Web-{AB0BD214-7235-4A54-B99C-918EA5890522}" dt="2025-05-01T23:47:52.098" v="269" actId="20577"/>
      <pc:docMkLst>
        <pc:docMk/>
      </pc:docMkLst>
      <pc:sldChg chg="modSp">
        <pc:chgData name="Peter Fox" userId="S::peter.fox@meridianenergy.co.nz::e07b4a0f-0ccf-494d-a1f9-a930d0e6a89d" providerId="AD" clId="Web-{AB0BD214-7235-4A54-B99C-918EA5890522}" dt="2025-05-01T23:42:51.833" v="110" actId="20577"/>
        <pc:sldMkLst>
          <pc:docMk/>
          <pc:sldMk cId="3600062039" sldId="256"/>
        </pc:sldMkLst>
        <pc:spChg chg="mod">
          <ac:chgData name="Peter Fox" userId="S::peter.fox@meridianenergy.co.nz::e07b4a0f-0ccf-494d-a1f9-a930d0e6a89d" providerId="AD" clId="Web-{AB0BD214-7235-4A54-B99C-918EA5890522}" dt="2025-05-01T23:42:51.833" v="110" actId="20577"/>
          <ac:spMkLst>
            <pc:docMk/>
            <pc:sldMk cId="3600062039" sldId="256"/>
            <ac:spMk id="12" creationId="{16C00225-0221-D041-B785-CF36376C8BB4}"/>
          </ac:spMkLst>
        </pc:spChg>
      </pc:sldChg>
      <pc:sldChg chg="modSp">
        <pc:chgData name="Peter Fox" userId="S::peter.fox@meridianenergy.co.nz::e07b4a0f-0ccf-494d-a1f9-a930d0e6a89d" providerId="AD" clId="Web-{AB0BD214-7235-4A54-B99C-918EA5890522}" dt="2025-05-01T23:47:52.098" v="269" actId="20577"/>
        <pc:sldMkLst>
          <pc:docMk/>
          <pc:sldMk cId="596961705" sldId="257"/>
        </pc:sldMkLst>
        <pc:spChg chg="mod">
          <ac:chgData name="Peter Fox" userId="S::peter.fox@meridianenergy.co.nz::e07b4a0f-0ccf-494d-a1f9-a930d0e6a89d" providerId="AD" clId="Web-{AB0BD214-7235-4A54-B99C-918EA5890522}" dt="2025-05-01T23:47:52.098" v="269" actId="20577"/>
          <ac:spMkLst>
            <pc:docMk/>
            <pc:sldMk cId="596961705" sldId="257"/>
            <ac:spMk id="4" creationId="{11359C75-AB20-4B0B-A841-D0A8560E3F8E}"/>
          </ac:spMkLst>
        </pc:spChg>
        <pc:spChg chg="mod">
          <ac:chgData name="Peter Fox" userId="S::peter.fox@meridianenergy.co.nz::e07b4a0f-0ccf-494d-a1f9-a930d0e6a89d" providerId="AD" clId="Web-{AB0BD214-7235-4A54-B99C-918EA5890522}" dt="2025-05-01T23:44:12.337" v="118" actId="20577"/>
          <ac:spMkLst>
            <pc:docMk/>
            <pc:sldMk cId="596961705" sldId="257"/>
            <ac:spMk id="13" creationId="{4430F701-86E1-6F47-8D85-029AF9D2D0A2}"/>
          </ac:spMkLst>
        </pc:spChg>
      </pc:sldChg>
    </pc:docChg>
  </pc:docChgLst>
  <pc:docChgLst>
    <pc:chgData name="Peter Fox" userId="S::peter.fox@meridianenergy.co.nz::e07b4a0f-0ccf-494d-a1f9-a930d0e6a89d" providerId="AD" clId="Web-{2E9E7C37-C172-41B9-9070-5EFAD9C1EA92}"/>
    <pc:docChg chg="modSld">
      <pc:chgData name="Peter Fox" userId="S::peter.fox@meridianenergy.co.nz::e07b4a0f-0ccf-494d-a1f9-a930d0e6a89d" providerId="AD" clId="Web-{2E9E7C37-C172-41B9-9070-5EFAD9C1EA92}" dt="2025-05-11T21:27:49.889" v="98" actId="20577"/>
      <pc:docMkLst>
        <pc:docMk/>
      </pc:docMkLst>
      <pc:sldChg chg="modSp modCm">
        <pc:chgData name="Peter Fox" userId="S::peter.fox@meridianenergy.co.nz::e07b4a0f-0ccf-494d-a1f9-a930d0e6a89d" providerId="AD" clId="Web-{2E9E7C37-C172-41B9-9070-5EFAD9C1EA92}" dt="2025-05-11T21:23:43.164" v="94" actId="20577"/>
        <pc:sldMkLst>
          <pc:docMk/>
          <pc:sldMk cId="3600062039" sldId="256"/>
        </pc:sldMkLst>
        <pc:spChg chg="mod">
          <ac:chgData name="Peter Fox" userId="S::peter.fox@meridianenergy.co.nz::e07b4a0f-0ccf-494d-a1f9-a930d0e6a89d" providerId="AD" clId="Web-{2E9E7C37-C172-41B9-9070-5EFAD9C1EA92}" dt="2025-05-11T21:23:18.179" v="78" actId="20577"/>
          <ac:spMkLst>
            <pc:docMk/>
            <pc:sldMk cId="3600062039" sldId="256"/>
            <ac:spMk id="11" creationId="{888BC5EF-D97F-2B4F-9AF6-FF87F954C531}"/>
          </ac:spMkLst>
        </pc:spChg>
        <pc:spChg chg="mod">
          <ac:chgData name="Peter Fox" userId="S::peter.fox@meridianenergy.co.nz::e07b4a0f-0ccf-494d-a1f9-a930d0e6a89d" providerId="AD" clId="Web-{2E9E7C37-C172-41B9-9070-5EFAD9C1EA92}" dt="2025-05-11T21:23:43.164" v="94" actId="20577"/>
          <ac:spMkLst>
            <pc:docMk/>
            <pc:sldMk cId="3600062039" sldId="256"/>
            <ac:spMk id="12" creationId="{16C00225-0221-D041-B785-CF36376C8BB4}"/>
          </ac:spMkLst>
        </pc:spChg>
        <pc:extLst>
          <p:ext xmlns:p="http://schemas.openxmlformats.org/presentationml/2006/main" uri="{D6D511B9-2390-475A-947B-AFAB55BFBCF1}">
            <pc226:cmChg xmlns:pc226="http://schemas.microsoft.com/office/powerpoint/2022/06/main/command" chg="mod">
              <pc226:chgData name="Peter Fox" userId="S::peter.fox@meridianenergy.co.nz::e07b4a0f-0ccf-494d-a1f9-a930d0e6a89d" providerId="AD" clId="Web-{2E9E7C37-C172-41B9-9070-5EFAD9C1EA92}" dt="2025-05-11T21:23:41.585" v="93" actId="20577"/>
              <pc2:cmMkLst xmlns:pc2="http://schemas.microsoft.com/office/powerpoint/2019/9/main/command">
                <pc:docMk/>
                <pc:sldMk cId="3600062039" sldId="256"/>
                <pc2:cmMk id="{3373862B-D0FB-4132-9B06-EDB9F14EFD5A}"/>
              </pc2:cmMkLst>
            </pc226:cmChg>
            <pc226:cmChg xmlns:pc226="http://schemas.microsoft.com/office/powerpoint/2022/06/main/command" chg="mod">
              <pc226:chgData name="Peter Fox" userId="S::peter.fox@meridianenergy.co.nz::e07b4a0f-0ccf-494d-a1f9-a930d0e6a89d" providerId="AD" clId="Web-{2E9E7C37-C172-41B9-9070-5EFAD9C1EA92}" dt="2025-05-11T21:23:41.585" v="93" actId="20577"/>
              <pc2:cmMkLst xmlns:pc2="http://schemas.microsoft.com/office/powerpoint/2019/9/main/command">
                <pc:docMk/>
                <pc:sldMk cId="3600062039" sldId="256"/>
                <pc2:cmMk id="{F7E86BEB-CA5E-498F-85C1-413771B07FE3}"/>
              </pc2:cmMkLst>
            </pc226:cmChg>
          </p:ext>
        </pc:extLst>
      </pc:sldChg>
      <pc:sldChg chg="modSp modCm">
        <pc:chgData name="Peter Fox" userId="S::peter.fox@meridianenergy.co.nz::e07b4a0f-0ccf-494d-a1f9-a930d0e6a89d" providerId="AD" clId="Web-{2E9E7C37-C172-41B9-9070-5EFAD9C1EA92}" dt="2025-05-11T21:27:49.889" v="98" actId="20577"/>
        <pc:sldMkLst>
          <pc:docMk/>
          <pc:sldMk cId="596961705" sldId="257"/>
        </pc:sldMkLst>
        <pc:spChg chg="mod">
          <ac:chgData name="Peter Fox" userId="S::peter.fox@meridianenergy.co.nz::e07b4a0f-0ccf-494d-a1f9-a930d0e6a89d" providerId="AD" clId="Web-{2E9E7C37-C172-41B9-9070-5EFAD9C1EA92}" dt="2025-05-11T21:27:49.889" v="98" actId="20577"/>
          <ac:spMkLst>
            <pc:docMk/>
            <pc:sldMk cId="596961705" sldId="257"/>
            <ac:spMk id="4" creationId="{11359C75-AB20-4B0B-A841-D0A8560E3F8E}"/>
          </ac:spMkLst>
        </pc:spChg>
        <pc:spChg chg="mod">
          <ac:chgData name="Peter Fox" userId="S::peter.fox@meridianenergy.co.nz::e07b4a0f-0ccf-494d-a1f9-a930d0e6a89d" providerId="AD" clId="Web-{2E9E7C37-C172-41B9-9070-5EFAD9C1EA92}" dt="2025-05-11T21:24:32.993" v="96" actId="20577"/>
          <ac:spMkLst>
            <pc:docMk/>
            <pc:sldMk cId="596961705" sldId="257"/>
            <ac:spMk id="13" creationId="{4430F701-86E1-6F47-8D85-029AF9D2D0A2}"/>
          </ac:spMkLst>
        </pc:spChg>
        <pc:extLst>
          <p:ext xmlns:p="http://schemas.openxmlformats.org/presentationml/2006/main" uri="{D6D511B9-2390-475A-947B-AFAB55BFBCF1}">
            <pc226:cmChg xmlns:pc226="http://schemas.microsoft.com/office/powerpoint/2022/06/main/command" chg="mod">
              <pc226:chgData name="Peter Fox" userId="S::peter.fox@meridianenergy.co.nz::e07b4a0f-0ccf-494d-a1f9-a930d0e6a89d" providerId="AD" clId="Web-{2E9E7C37-C172-41B9-9070-5EFAD9C1EA92}" dt="2025-05-11T21:24:36.415" v="97" actId="20577"/>
              <pc2:cmMkLst xmlns:pc2="http://schemas.microsoft.com/office/powerpoint/2019/9/main/command">
                <pc:docMk/>
                <pc:sldMk cId="596961705" sldId="257"/>
                <pc2:cmMk id="{774D5444-7299-47B3-A245-8C476FB6A14A}"/>
              </pc2:cmMkLst>
            </pc226:cmChg>
            <pc226:cmChg xmlns:pc226="http://schemas.microsoft.com/office/powerpoint/2022/06/main/command" chg="mod">
              <pc226:chgData name="Peter Fox" userId="S::peter.fox@meridianenergy.co.nz::e07b4a0f-0ccf-494d-a1f9-a930d0e6a89d" providerId="AD" clId="Web-{2E9E7C37-C172-41B9-9070-5EFAD9C1EA92}" dt="2025-05-11T21:24:36.415" v="97" actId="20577"/>
              <pc2:cmMkLst xmlns:pc2="http://schemas.microsoft.com/office/powerpoint/2019/9/main/command">
                <pc:docMk/>
                <pc:sldMk cId="596961705" sldId="257"/>
                <pc2:cmMk id="{51DCC1C6-8E23-4BBB-9437-227BC57218E0}"/>
              </pc2:cmMkLst>
            </pc226:cmChg>
            <pc226:cmChg xmlns:pc226="http://schemas.microsoft.com/office/powerpoint/2022/06/main/command" chg="mod">
              <pc226:chgData name="Peter Fox" userId="S::peter.fox@meridianenergy.co.nz::e07b4a0f-0ccf-494d-a1f9-a930d0e6a89d" providerId="AD" clId="Web-{2E9E7C37-C172-41B9-9070-5EFAD9C1EA92}" dt="2025-05-11T20:22:05.249" v="7" actId="20577"/>
              <pc2:cmMkLst xmlns:pc2="http://schemas.microsoft.com/office/powerpoint/2019/9/main/command">
                <pc:docMk/>
                <pc:sldMk cId="596961705" sldId="257"/>
                <pc2:cmMk id="{548DD6E8-B263-4884-950E-26D379E24279}"/>
              </pc2:cmMkLst>
            </pc226:cmChg>
          </p:ext>
        </pc:extLst>
      </pc:sldChg>
    </pc:docChg>
  </pc:docChgLst>
  <pc:docChgLst>
    <pc:chgData name="Rachael Lacy" userId="S::rachael.lacy@meridianenergy.co.nz::61a25d4e-6079-4526-8eec-fa2f7516107a" providerId="AD" clId="Web-{B3E9D145-4260-DDEC-1F41-FCD52891BA02}"/>
    <pc:docChg chg="addSld delSld modSld">
      <pc:chgData name="Rachael Lacy" userId="S::rachael.lacy@meridianenergy.co.nz::61a25d4e-6079-4526-8eec-fa2f7516107a" providerId="AD" clId="Web-{B3E9D145-4260-DDEC-1F41-FCD52891BA02}" dt="2025-05-27T04:32:15.573" v="17" actId="20577"/>
      <pc:docMkLst>
        <pc:docMk/>
      </pc:docMkLst>
      <pc:sldChg chg="addSp modSp modCm">
        <pc:chgData name="Rachael Lacy" userId="S::rachael.lacy@meridianenergy.co.nz::61a25d4e-6079-4526-8eec-fa2f7516107a" providerId="AD" clId="Web-{B3E9D145-4260-DDEC-1F41-FCD52891BA02}" dt="2025-05-27T04:32:15.573" v="17" actId="20577"/>
        <pc:sldMkLst>
          <pc:docMk/>
          <pc:sldMk cId="596961705" sldId="257"/>
        </pc:sldMkLst>
        <pc:spChg chg="add mod">
          <ac:chgData name="Rachael Lacy" userId="S::rachael.lacy@meridianenergy.co.nz::61a25d4e-6079-4526-8eec-fa2f7516107a" providerId="AD" clId="Web-{B3E9D145-4260-DDEC-1F41-FCD52891BA02}" dt="2025-05-27T04:32:02.995" v="9" actId="20577"/>
          <ac:spMkLst>
            <pc:docMk/>
            <pc:sldMk cId="596961705" sldId="257"/>
            <ac:spMk id="2" creationId="{B52FFD5D-9251-E446-DC2C-28250A4B6A24}"/>
          </ac:spMkLst>
        </pc:spChg>
        <pc:spChg chg="mod">
          <ac:chgData name="Rachael Lacy" userId="S::rachael.lacy@meridianenergy.co.nz::61a25d4e-6079-4526-8eec-fa2f7516107a" providerId="AD" clId="Web-{B3E9D145-4260-DDEC-1F41-FCD52891BA02}" dt="2025-05-27T04:32:15.573" v="17" actId="20577"/>
          <ac:spMkLst>
            <pc:docMk/>
            <pc:sldMk cId="596961705" sldId="257"/>
            <ac:spMk id="4" creationId="{11359C75-AB20-4B0B-A841-D0A8560E3F8E}"/>
          </ac:spMkLst>
        </pc:spChg>
        <pc:spChg chg="mod">
          <ac:chgData name="Rachael Lacy" userId="S::rachael.lacy@meridianenergy.co.nz::61a25d4e-6079-4526-8eec-fa2f7516107a" providerId="AD" clId="Web-{B3E9D145-4260-DDEC-1F41-FCD52891BA02}" dt="2025-05-27T04:31:26.307" v="0" actId="20577"/>
          <ac:spMkLst>
            <pc:docMk/>
            <pc:sldMk cId="596961705" sldId="257"/>
            <ac:spMk id="13" creationId="{4430F701-86E1-6F47-8D85-029AF9D2D0A2}"/>
          </ac:spMkLst>
        </pc:spChg>
        <pc:extLst>
          <p:ext xmlns:p="http://schemas.openxmlformats.org/presentationml/2006/main" uri="{D6D511B9-2390-475A-947B-AFAB55BFBCF1}">
            <pc226:cmChg xmlns:pc226="http://schemas.microsoft.com/office/powerpoint/2022/06/main/command" chg="mod">
              <pc226:chgData name="Rachael Lacy" userId="S::rachael.lacy@meridianenergy.co.nz::61a25d4e-6079-4526-8eec-fa2f7516107a" providerId="AD" clId="Web-{B3E9D145-4260-DDEC-1F41-FCD52891BA02}" dt="2025-05-27T04:32:15.573" v="17" actId="20577"/>
              <pc2:cmMkLst xmlns:pc2="http://schemas.microsoft.com/office/powerpoint/2019/9/main/command">
                <pc:docMk/>
                <pc:sldMk cId="596961705" sldId="257"/>
                <pc2:cmMk id="{8D4DAE08-56DE-4F29-BB49-974F427EE0E9}"/>
              </pc2:cmMkLst>
            </pc226:cmChg>
            <pc226:cmChg xmlns:pc226="http://schemas.microsoft.com/office/powerpoint/2022/06/main/command" chg="mod">
              <pc226:chgData name="Rachael Lacy" userId="S::rachael.lacy@meridianenergy.co.nz::61a25d4e-6079-4526-8eec-fa2f7516107a" providerId="AD" clId="Web-{B3E9D145-4260-DDEC-1F41-FCD52891BA02}" dt="2025-05-27T04:32:05.885" v="10" actId="20577"/>
              <pc2:cmMkLst xmlns:pc2="http://schemas.microsoft.com/office/powerpoint/2019/9/main/command">
                <pc:docMk/>
                <pc:sldMk cId="596961705" sldId="257"/>
                <pc2:cmMk id="{774D5444-7299-47B3-A245-8C476FB6A14A}"/>
              </pc2:cmMkLst>
            </pc226:cmChg>
            <pc226:cmChg xmlns:pc226="http://schemas.microsoft.com/office/powerpoint/2022/06/main/command" chg="mod">
              <pc226:chgData name="Rachael Lacy" userId="S::rachael.lacy@meridianenergy.co.nz::61a25d4e-6079-4526-8eec-fa2f7516107a" providerId="AD" clId="Web-{B3E9D145-4260-DDEC-1F41-FCD52891BA02}" dt="2025-05-27T04:32:15.573" v="17" actId="20577"/>
              <pc2:cmMkLst xmlns:pc2="http://schemas.microsoft.com/office/powerpoint/2019/9/main/command">
                <pc:docMk/>
                <pc:sldMk cId="596961705" sldId="257"/>
                <pc2:cmMk id="{51DCC1C6-8E23-4BBB-9437-227BC57218E0}"/>
              </pc2:cmMkLst>
            </pc226:cmChg>
          </p:ext>
        </pc:extLst>
      </pc:sldChg>
      <pc:sldChg chg="add del replId">
        <pc:chgData name="Rachael Lacy" userId="S::rachael.lacy@meridianenergy.co.nz::61a25d4e-6079-4526-8eec-fa2f7516107a" providerId="AD" clId="Web-{B3E9D145-4260-DDEC-1F41-FCD52891BA02}" dt="2025-05-27T04:31:37.463" v="2"/>
        <pc:sldMkLst>
          <pc:docMk/>
          <pc:sldMk cId="4291975281"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5/26/2025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406642"/>
            <a:ext cx="2445612" cy="348813"/>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Reporting </a:t>
            </a:r>
            <a:r>
              <a:rPr sz="1100" b="1">
                <a:solidFill>
                  <a:srgbClr val="05EDB5"/>
                </a:solidFill>
                <a:latin typeface="Arial"/>
                <a:cs typeface="Arial"/>
              </a:rPr>
              <a:t>to:</a:t>
            </a:r>
          </a:p>
          <a:p>
            <a:pPr marL="12700">
              <a:lnSpc>
                <a:spcPct val="100000"/>
              </a:lnSpc>
              <a:spcBef>
                <a:spcPts val="200"/>
              </a:spcBef>
            </a:pPr>
            <a:r>
              <a:rPr lang="en-NZ" sz="1000">
                <a:solidFill>
                  <a:schemeClr val="bg1"/>
                </a:solidFill>
                <a:latin typeface="Arial"/>
                <a:cs typeface="Arial"/>
              </a:rPr>
              <a:t>Dam Safety and Civil Team Leader</a:t>
            </a:r>
            <a:endParaRPr sz="100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2985362" y="1532988"/>
            <a:ext cx="1536367" cy="169277"/>
          </a:xfrm>
          <a:prstGeom prst="rect">
            <a:avLst/>
          </a:prstGeom>
        </p:spPr>
        <p:txBody>
          <a:bodyPr vert="horz" wrap="square" lIns="0" tIns="0" rIns="0" bIns="0" rtlCol="0" anchor="t">
            <a:spAutoFit/>
          </a:bodyPr>
          <a:lstStyle/>
          <a:p>
            <a:pPr marL="12700"/>
            <a:r>
              <a:rPr sz="1100" b="1">
                <a:solidFill>
                  <a:srgbClr val="05EDB5"/>
                </a:solidFill>
                <a:latin typeface="Arial"/>
                <a:cs typeface="Arial"/>
              </a:rPr>
              <a:t>Date:</a:t>
            </a:r>
            <a:r>
              <a:rPr lang="en-US" sz="1100" b="1">
                <a:solidFill>
                  <a:srgbClr val="05EDB5"/>
                </a:solidFill>
                <a:latin typeface="Arial"/>
                <a:cs typeface="Arial"/>
              </a:rPr>
              <a:t> </a:t>
            </a:r>
            <a:r>
              <a:rPr lang="en-NZ" sz="1000" b="1">
                <a:solidFill>
                  <a:schemeClr val="bg1"/>
                </a:solidFill>
                <a:latin typeface="Arial"/>
                <a:cs typeface="Arial"/>
              </a:rPr>
              <a:t>May</a:t>
            </a:r>
            <a:r>
              <a:rPr lang="en-NZ" sz="1000">
                <a:solidFill>
                  <a:schemeClr val="bg1"/>
                </a:solidFill>
                <a:latin typeface="Arial"/>
                <a:cs typeface="Arial"/>
              </a:rPr>
              <a:t> 2025</a:t>
            </a:r>
            <a:endParaRPr lang="en-US" sz="100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42164"/>
            <a:ext cx="5778672" cy="671402"/>
          </a:xfrm>
          <a:prstGeom prst="rect">
            <a:avLst/>
          </a:prstGeom>
        </p:spPr>
        <p:txBody>
          <a:bodyPr vert="horz" wrap="square" lIns="0" tIns="0" rIns="0" bIns="0" rtlCol="0" anchor="t">
            <a:spAutoFit/>
          </a:bodyPr>
          <a:lstStyle/>
          <a:p>
            <a:pPr marL="12700">
              <a:lnSpc>
                <a:spcPct val="150000"/>
              </a:lnSpc>
            </a:pPr>
            <a:r>
              <a:rPr sz="1100" b="1">
                <a:solidFill>
                  <a:srgbClr val="05EDB5"/>
                </a:solidFill>
                <a:latin typeface="Arial"/>
                <a:cs typeface="Arial"/>
              </a:rPr>
              <a:t>Position description:</a:t>
            </a:r>
          </a:p>
          <a:p>
            <a:pPr marL="12700">
              <a:lnSpc>
                <a:spcPct val="150000"/>
              </a:lnSpc>
              <a:spcBef>
                <a:spcPts val="140"/>
              </a:spcBef>
            </a:pPr>
            <a:r>
              <a:rPr lang="en-NZ" sz="2000" b="1">
                <a:solidFill>
                  <a:schemeClr val="bg1"/>
                </a:solidFill>
                <a:latin typeface="Arial"/>
                <a:cs typeface="Arial"/>
              </a:rPr>
              <a:t>Senior Dam Safety and Civil Engineer</a:t>
            </a:r>
            <a:endParaRPr lang="en-NR" sz="2000" b="1">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132051"/>
            <a:ext cx="3632200" cy="1785104"/>
          </a:xfrm>
          <a:prstGeom prst="rect">
            <a:avLst/>
          </a:prstGeom>
        </p:spPr>
        <p:txBody>
          <a:bodyPr vert="horz" wrap="square" lIns="0" tIns="0" rIns="0" bIns="0" rtlCol="0" anchor="t">
            <a:spAutoFit/>
          </a:bodyPr>
          <a:lstStyle/>
          <a:p>
            <a:pPr marL="12700">
              <a:lnSpc>
                <a:spcPct val="100000"/>
              </a:lnSpc>
            </a:pPr>
            <a:r>
              <a:rPr sz="1100" b="1" spc="-85" dirty="0">
                <a:solidFill>
                  <a:srgbClr val="05EDB5"/>
                </a:solidFill>
                <a:latin typeface="Arial"/>
                <a:cs typeface="Arial"/>
              </a:rPr>
              <a:t>The role</a:t>
            </a:r>
            <a:endParaRPr lang="en-US" sz="1100" b="1" spc="-85" dirty="0">
              <a:solidFill>
                <a:srgbClr val="05EDB5"/>
              </a:solidFill>
              <a:latin typeface="Arial"/>
              <a:cs typeface="Arial"/>
            </a:endParaRPr>
          </a:p>
          <a:p>
            <a:pPr>
              <a:lnSpc>
                <a:spcPts val="1400"/>
              </a:lnSpc>
              <a:spcBef>
                <a:spcPts val="600"/>
              </a:spcBef>
              <a:spcAft>
                <a:spcPts val="600"/>
              </a:spcAft>
            </a:pPr>
            <a:r>
              <a:rPr lang="en-US" sz="1000" dirty="0">
                <a:solidFill>
                  <a:schemeClr val="bg1"/>
                </a:solidFill>
                <a:latin typeface="Arial"/>
                <a:cs typeface="Arial"/>
              </a:rPr>
              <a:t>In the role, you’ll use your civil, dam safety, geotechnical, water and environmental engineering expertise to maintain some of NZ’s most iconic hydro generation assets and other renewable energy assets. You’ll also get the opportunity to work on developments that will shape the future of our electricity industry.</a:t>
            </a:r>
            <a:endParaRPr lang="en-NR" sz="1000" dirty="0">
              <a:solidFill>
                <a:schemeClr val="bg1"/>
              </a:solidFill>
              <a:latin typeface="Arial"/>
              <a:cs typeface="Arial"/>
            </a:endParaRPr>
          </a:p>
          <a:p>
            <a:pPr>
              <a:lnSpc>
                <a:spcPts val="1400"/>
              </a:lnSpc>
              <a:spcBef>
                <a:spcPts val="600"/>
              </a:spcBef>
              <a:spcAft>
                <a:spcPts val="600"/>
              </a:spcAft>
            </a:pPr>
            <a:r>
              <a:rPr lang="en-NZ" sz="1000" dirty="0">
                <a:solidFill>
                  <a:schemeClr val="bg1"/>
                </a:solidFill>
                <a:latin typeface="Arial"/>
                <a:cs typeface="Arial"/>
              </a:rPr>
              <a:t>   </a:t>
            </a:r>
            <a:endParaRPr lang="en-NR" sz="1000" dirty="0">
              <a:solidFill>
                <a:schemeClr val="bg1"/>
              </a:solidFill>
              <a:latin typeface="Arial"/>
              <a:cs typeface="Arial"/>
            </a:endParaRPr>
          </a:p>
          <a:p>
            <a:pPr>
              <a:spcBef>
                <a:spcPts val="600"/>
              </a:spcBef>
              <a:spcAft>
                <a:spcPts val="600"/>
              </a:spcAft>
            </a:pPr>
            <a:endParaRPr lang="en-NR" sz="1000">
              <a:solidFill>
                <a:schemeClr val="bg1"/>
              </a:solidFill>
              <a:latin typeface="Arial" panose="020B0604020202020204" pitchFamily="34" charset="0"/>
              <a:cs typeface="Arial" panose="020B0604020202020204" pitchFamily="34" charset="0"/>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388651" y="2077737"/>
            <a:ext cx="4380544" cy="4357860"/>
          </a:xfrm>
          <a:prstGeom prst="rect">
            <a:avLst/>
          </a:prstGeom>
        </p:spPr>
        <p:txBody>
          <a:bodyPr vert="horz" wrap="square" lIns="0" tIns="0" rIns="0" bIns="0" rtlCol="0" anchor="t">
            <a:spAutoFit/>
          </a:bodyPr>
          <a:lstStyle/>
          <a:p>
            <a:pPr marL="12700" marR="648970">
              <a:lnSpc>
                <a:spcPct val="103499"/>
              </a:lnSpc>
            </a:pPr>
            <a:r>
              <a:rPr sz="1100" b="1" spc="-85" dirty="0">
                <a:solidFill>
                  <a:srgbClr val="05EDB5"/>
                </a:solidFill>
                <a:latin typeface="Arial"/>
                <a:cs typeface="Arial"/>
              </a:rPr>
              <a:t>P</a:t>
            </a:r>
            <a:r>
              <a:rPr sz="1100" b="1" spc="-10" dirty="0">
                <a:solidFill>
                  <a:srgbClr val="05EDB5"/>
                </a:solidFill>
                <a:latin typeface="Arial"/>
                <a:cs typeface="Arial"/>
              </a:rPr>
              <a:t>o</a:t>
            </a:r>
            <a:r>
              <a:rPr sz="1100" b="1" spc="-20" dirty="0">
                <a:solidFill>
                  <a:srgbClr val="05EDB5"/>
                </a:solidFill>
                <a:latin typeface="Arial"/>
                <a:cs typeface="Arial"/>
              </a:rPr>
              <a:t>si</a:t>
            </a:r>
            <a:r>
              <a:rPr sz="1100" b="1" spc="-15" dirty="0">
                <a:solidFill>
                  <a:srgbClr val="05EDB5"/>
                </a:solidFill>
                <a:latin typeface="Arial"/>
                <a:cs typeface="Arial"/>
              </a:rPr>
              <a:t>t</a:t>
            </a:r>
            <a:r>
              <a:rPr sz="1100" b="1" spc="-10" dirty="0">
                <a:solidFill>
                  <a:srgbClr val="05EDB5"/>
                </a:solidFill>
                <a:latin typeface="Arial"/>
                <a:cs typeface="Arial"/>
              </a:rPr>
              <a:t>ion</a:t>
            </a:r>
            <a:r>
              <a:rPr sz="1100" b="1" spc="-40" dirty="0">
                <a:solidFill>
                  <a:srgbClr val="05EDB5"/>
                </a:solidFill>
                <a:latin typeface="Arial"/>
                <a:cs typeface="Arial"/>
              </a:rPr>
              <a:t> </a:t>
            </a:r>
            <a:r>
              <a:rPr sz="1100" b="1" spc="-25" dirty="0">
                <a:solidFill>
                  <a:srgbClr val="05EDB5"/>
                </a:solidFill>
                <a:latin typeface="Arial"/>
                <a:cs typeface="Arial"/>
              </a:rPr>
              <a:t>acc</a:t>
            </a:r>
            <a:r>
              <a:rPr sz="1100" b="1" spc="-30" dirty="0">
                <a:solidFill>
                  <a:srgbClr val="05EDB5"/>
                </a:solidFill>
                <a:latin typeface="Arial"/>
                <a:cs typeface="Arial"/>
              </a:rPr>
              <a:t>o</a:t>
            </a:r>
            <a:r>
              <a:rPr sz="1100" b="1" spc="-15" dirty="0">
                <a:solidFill>
                  <a:srgbClr val="05EDB5"/>
                </a:solidFill>
                <a:latin typeface="Arial"/>
                <a:cs typeface="Arial"/>
              </a:rPr>
              <a:t>u</a:t>
            </a:r>
            <a:r>
              <a:rPr sz="1100" b="1" spc="-20" dirty="0">
                <a:solidFill>
                  <a:srgbClr val="05EDB5"/>
                </a:solidFill>
                <a:latin typeface="Arial"/>
                <a:cs typeface="Arial"/>
              </a:rPr>
              <a:t>n</a:t>
            </a:r>
            <a:r>
              <a:rPr sz="1100" b="1" spc="30" dirty="0">
                <a:solidFill>
                  <a:srgbClr val="05EDB5"/>
                </a:solidFill>
                <a:latin typeface="Arial"/>
                <a:cs typeface="Arial"/>
              </a:rPr>
              <a:t>t</a:t>
            </a:r>
            <a:r>
              <a:rPr sz="1100" b="1" spc="15" dirty="0">
                <a:solidFill>
                  <a:srgbClr val="05EDB5"/>
                </a:solidFill>
                <a:latin typeface="Arial"/>
                <a:cs typeface="Arial"/>
              </a:rPr>
              <a:t>abili</a:t>
            </a:r>
            <a:r>
              <a:rPr sz="1100" b="1" spc="20" dirty="0">
                <a:solidFill>
                  <a:srgbClr val="05EDB5"/>
                </a:solidFill>
                <a:latin typeface="Arial"/>
                <a:cs typeface="Arial"/>
              </a:rPr>
              <a:t>t</a:t>
            </a:r>
            <a:r>
              <a:rPr sz="1100" b="1" dirty="0">
                <a:solidFill>
                  <a:srgbClr val="05EDB5"/>
                </a:solidFill>
                <a:latin typeface="Arial"/>
                <a:cs typeface="Arial"/>
              </a:rPr>
              <a:t>ie</a:t>
            </a:r>
            <a:r>
              <a:rPr sz="1100" b="1" spc="-85" dirty="0">
                <a:solidFill>
                  <a:srgbClr val="05EDB5"/>
                </a:solidFill>
                <a:latin typeface="Arial"/>
                <a:cs typeface="Arial"/>
              </a:rPr>
              <a:t>s</a:t>
            </a:r>
            <a:r>
              <a:rPr sz="1100" b="1" spc="-45" dirty="0">
                <a:solidFill>
                  <a:srgbClr val="05EDB5"/>
                </a:solidFill>
                <a:latin typeface="Arial"/>
                <a:cs typeface="Arial"/>
              </a:rPr>
              <a:t> </a:t>
            </a:r>
            <a:r>
              <a:rPr lang="en-US" sz="1100" b="1" spc="-45" dirty="0">
                <a:solidFill>
                  <a:srgbClr val="05EDB5"/>
                </a:solidFill>
                <a:latin typeface="Arial"/>
                <a:cs typeface="Arial"/>
              </a:rPr>
              <a:t> </a:t>
            </a:r>
            <a:r>
              <a:rPr sz="1100" spc="25" dirty="0">
                <a:solidFill>
                  <a:srgbClr val="05EDB5"/>
                </a:solidFill>
                <a:latin typeface="Arial"/>
                <a:cs typeface="Arial"/>
              </a:rPr>
              <a:t>(W</a:t>
            </a:r>
            <a:r>
              <a:rPr sz="1100" spc="15" dirty="0">
                <a:solidFill>
                  <a:srgbClr val="05EDB5"/>
                </a:solidFill>
                <a:latin typeface="Arial"/>
                <a:cs typeface="Arial"/>
              </a:rPr>
              <a:t>h</a:t>
            </a:r>
            <a:r>
              <a:rPr sz="1100" spc="45" dirty="0">
                <a:solidFill>
                  <a:srgbClr val="05EDB5"/>
                </a:solidFill>
                <a:latin typeface="Arial"/>
                <a:cs typeface="Arial"/>
              </a:rPr>
              <a:t>at</a:t>
            </a:r>
            <a:r>
              <a:rPr sz="1100" spc="-40" dirty="0">
                <a:solidFill>
                  <a:srgbClr val="05EDB5"/>
                </a:solidFill>
                <a:latin typeface="Arial"/>
                <a:cs typeface="Arial"/>
              </a:rPr>
              <a:t> </a:t>
            </a:r>
            <a:r>
              <a:rPr sz="1100" spc="-10" dirty="0">
                <a:solidFill>
                  <a:srgbClr val="05EDB5"/>
                </a:solidFill>
                <a:latin typeface="Arial"/>
                <a:cs typeface="Arial"/>
              </a:rPr>
              <a:t>yo</a:t>
            </a:r>
            <a:r>
              <a:rPr sz="1100" spc="-25" dirty="0">
                <a:solidFill>
                  <a:srgbClr val="05EDB5"/>
                </a:solidFill>
                <a:latin typeface="Arial"/>
                <a:cs typeface="Arial"/>
              </a:rPr>
              <a:t>u</a:t>
            </a:r>
            <a:r>
              <a:rPr sz="1100" spc="-50" dirty="0">
                <a:solidFill>
                  <a:srgbClr val="05EDB5"/>
                </a:solidFill>
                <a:latin typeface="Arial"/>
                <a:cs typeface="Arial"/>
              </a:rPr>
              <a:t>’</a:t>
            </a:r>
            <a:r>
              <a:rPr sz="1100" spc="-10" dirty="0">
                <a:solidFill>
                  <a:srgbClr val="05EDB5"/>
                </a:solidFill>
                <a:latin typeface="Arial"/>
                <a:cs typeface="Arial"/>
              </a:rPr>
              <a:t>r</a:t>
            </a:r>
            <a:r>
              <a:rPr sz="1100" spc="5" dirty="0">
                <a:solidFill>
                  <a:srgbClr val="05EDB5"/>
                </a:solidFill>
                <a:latin typeface="Arial"/>
                <a:cs typeface="Arial"/>
              </a:rPr>
              <a:t>e</a:t>
            </a:r>
            <a:r>
              <a:rPr sz="1100" spc="-40" dirty="0">
                <a:solidFill>
                  <a:srgbClr val="05EDB5"/>
                </a:solidFill>
                <a:latin typeface="Arial"/>
                <a:cs typeface="Arial"/>
              </a:rPr>
              <a:t> </a:t>
            </a:r>
            <a:r>
              <a:rPr sz="1100" spc="-10" dirty="0">
                <a:solidFill>
                  <a:srgbClr val="05EDB5"/>
                </a:solidFill>
                <a:latin typeface="Arial"/>
                <a:cs typeface="Arial"/>
              </a:rPr>
              <a:t>r</a:t>
            </a:r>
            <a:r>
              <a:rPr sz="1100" spc="5" dirty="0">
                <a:solidFill>
                  <a:srgbClr val="05EDB5"/>
                </a:solidFill>
                <a:latin typeface="Arial"/>
                <a:cs typeface="Arial"/>
              </a:rPr>
              <a:t>e</a:t>
            </a:r>
            <a:r>
              <a:rPr sz="1100" spc="-35" dirty="0">
                <a:solidFill>
                  <a:srgbClr val="05EDB5"/>
                </a:solidFill>
                <a:latin typeface="Arial"/>
                <a:cs typeface="Arial"/>
              </a:rPr>
              <a:t>sp</a:t>
            </a:r>
            <a:r>
              <a:rPr sz="1100" spc="-10" dirty="0">
                <a:solidFill>
                  <a:srgbClr val="05EDB5"/>
                </a:solidFill>
                <a:latin typeface="Arial"/>
                <a:cs typeface="Arial"/>
              </a:rPr>
              <a:t>o</a:t>
            </a:r>
            <a:r>
              <a:rPr sz="1100" spc="-15" dirty="0">
                <a:solidFill>
                  <a:srgbClr val="05EDB5"/>
                </a:solidFill>
                <a:latin typeface="Arial"/>
                <a:cs typeface="Arial"/>
              </a:rPr>
              <a:t>nsible</a:t>
            </a:r>
            <a:r>
              <a:rPr lang="en-NZ" sz="1100" spc="-40" dirty="0">
                <a:solidFill>
                  <a:srgbClr val="05EDB5"/>
                </a:solidFill>
                <a:latin typeface="Arial"/>
                <a:cs typeface="Arial"/>
              </a:rPr>
              <a:t> </a:t>
            </a:r>
            <a:r>
              <a:rPr sz="1100" spc="15" dirty="0">
                <a:solidFill>
                  <a:srgbClr val="05EDB5"/>
                </a:solidFill>
                <a:latin typeface="Arial"/>
                <a:cs typeface="Arial"/>
              </a:rPr>
              <a:t>f</a:t>
            </a:r>
            <a:r>
              <a:rPr sz="1100" dirty="0">
                <a:solidFill>
                  <a:srgbClr val="05EDB5"/>
                </a:solidFill>
                <a:latin typeface="Arial"/>
                <a:cs typeface="Arial"/>
              </a:rPr>
              <a:t>or)</a:t>
            </a:r>
            <a:endParaRPr lang="en-US" sz="1100" dirty="0">
              <a:solidFill>
                <a:srgbClr val="05EDB5"/>
              </a:solidFill>
              <a:latin typeface="Arial"/>
              <a:cs typeface="Arial"/>
            </a:endParaRPr>
          </a:p>
          <a:p>
            <a:pPr marL="171450" indent="-171450" fontAlgn="base">
              <a:lnSpc>
                <a:spcPct val="115000"/>
              </a:lnSpc>
              <a:buFont typeface="Arial" panose="020B0604020202020204" pitchFamily="34" charset="0"/>
              <a:buChar char="•"/>
            </a:pPr>
            <a:endParaRPr lang="en-NZ" sz="1000">
              <a:solidFill>
                <a:schemeClr val="bg1"/>
              </a:solidFill>
              <a:latin typeface="Arial" panose="020B0604020202020204" pitchFamily="34" charset="0"/>
              <a:cs typeface="Arial" panose="020B0604020202020204" pitchFamily="34" charset="0"/>
            </a:endParaRPr>
          </a:p>
          <a:p>
            <a:pPr marL="171450" indent="-171450" fontAlgn="base">
              <a:lnSpc>
                <a:spcPct val="115000"/>
              </a:lnSpc>
              <a:buFont typeface="Arial" panose="020B0604020202020204" pitchFamily="34" charset="0"/>
              <a:buChar char="•"/>
            </a:pPr>
            <a:r>
              <a:rPr lang="en-NZ" sz="1000" dirty="0">
                <a:solidFill>
                  <a:schemeClr val="bg1"/>
                </a:solidFill>
                <a:latin typeface="Arial"/>
                <a:cs typeface="Arial"/>
              </a:rPr>
              <a:t>Develop and maintain strong positive relationships with co-workers, contractors, consultants, landowners and industry experts.</a:t>
            </a:r>
          </a:p>
          <a:p>
            <a:pPr marL="171450" indent="-171450" fontAlgn="base">
              <a:lnSpc>
                <a:spcPct val="115000"/>
              </a:lnSpc>
              <a:buFont typeface="Arial" panose="020B0604020202020204" pitchFamily="34" charset="0"/>
              <a:buChar char="•"/>
            </a:pPr>
            <a:r>
              <a:rPr lang="en-NZ" sz="1000" dirty="0">
                <a:solidFill>
                  <a:schemeClr val="bg1"/>
                </a:solidFill>
                <a:latin typeface="Arial"/>
                <a:cs typeface="Arial"/>
              </a:rPr>
              <a:t>Work collaboratively in our great Generation and Meridian teams.</a:t>
            </a:r>
            <a:endParaRPr lang="en-NR" sz="1000" dirty="0">
              <a:solidFill>
                <a:schemeClr val="bg1"/>
              </a:solidFill>
              <a:latin typeface="Arial"/>
              <a:cs typeface="Arial"/>
            </a:endParaRPr>
          </a:p>
          <a:p>
            <a:pPr marL="171450" indent="-171450" fontAlgn="base">
              <a:lnSpc>
                <a:spcPct val="115000"/>
              </a:lnSpc>
              <a:buFont typeface="Arial" panose="020B0604020202020204" pitchFamily="34" charset="0"/>
              <a:buChar char="•"/>
            </a:pPr>
            <a:r>
              <a:rPr lang="en-NZ" sz="1000" dirty="0">
                <a:solidFill>
                  <a:schemeClr val="bg1"/>
                </a:solidFill>
                <a:latin typeface="Arial"/>
                <a:cs typeface="Arial"/>
              </a:rPr>
              <a:t>Ensure the safety of all personnel associated with your work activities, and carry out Health and Safety planning and reporting</a:t>
            </a:r>
          </a:p>
          <a:p>
            <a:pPr marL="171450" indent="-171450">
              <a:lnSpc>
                <a:spcPct val="114999"/>
              </a:lnSpc>
              <a:buFont typeface="Arial" panose="020B0604020202020204" pitchFamily="34" charset="0"/>
              <a:buChar char="•"/>
            </a:pPr>
            <a:r>
              <a:rPr lang="en-NZ" sz="1000" dirty="0">
                <a:solidFill>
                  <a:schemeClr val="bg1"/>
                </a:solidFill>
                <a:latin typeface="Arial"/>
                <a:cs typeface="Arial"/>
              </a:rPr>
              <a:t>Support our Dam Safety Assurance Programme, to complete dam safety management requirements and comply with Dam Safety Regulations. </a:t>
            </a:r>
          </a:p>
          <a:p>
            <a:pPr marL="171450" indent="-171450">
              <a:lnSpc>
                <a:spcPct val="114999"/>
              </a:lnSpc>
              <a:buFont typeface="Arial" panose="020B0604020202020204" pitchFamily="34" charset="0"/>
              <a:buChar char="•"/>
            </a:pPr>
            <a:r>
              <a:rPr lang="en-NZ" sz="1000" dirty="0">
                <a:solidFill>
                  <a:schemeClr val="bg1"/>
                </a:solidFill>
                <a:latin typeface="Arial"/>
                <a:cs typeface="Arial"/>
              </a:rPr>
              <a:t>Support our civil asset management programme, to complete routine inspection of civil assets, reporting and routine maintenance. </a:t>
            </a:r>
          </a:p>
          <a:p>
            <a:pPr marL="171450" indent="-171450" fontAlgn="base">
              <a:lnSpc>
                <a:spcPct val="114999"/>
              </a:lnSpc>
              <a:buFont typeface="Arial" panose="020B0604020202020204" pitchFamily="34" charset="0"/>
              <a:buChar char="•"/>
            </a:pPr>
            <a:r>
              <a:rPr lang="en-NZ" sz="1000" dirty="0">
                <a:solidFill>
                  <a:schemeClr val="bg1"/>
                </a:solidFill>
                <a:latin typeface="Arial"/>
                <a:cs typeface="Arial"/>
              </a:rPr>
              <a:t>Participate in Meridian’s Emergency Response planning, exercises and emergency response teams.</a:t>
            </a:r>
            <a:endParaRPr lang="en-NR" sz="1000">
              <a:solidFill>
                <a:schemeClr val="bg1"/>
              </a:solidFill>
              <a:latin typeface="Arial"/>
              <a:cs typeface="Arial"/>
            </a:endParaRPr>
          </a:p>
          <a:p>
            <a:pPr marL="171450" indent="-171450">
              <a:lnSpc>
                <a:spcPct val="114999"/>
              </a:lnSpc>
              <a:buFont typeface="Arial" panose="020B0604020202020204" pitchFamily="34" charset="0"/>
              <a:buChar char="•"/>
            </a:pPr>
            <a:r>
              <a:rPr lang="en-NZ" sz="1000" dirty="0">
                <a:solidFill>
                  <a:schemeClr val="bg1"/>
                </a:solidFill>
                <a:latin typeface="Arial"/>
                <a:cs typeface="Arial"/>
              </a:rPr>
              <a:t>Support the L&amp;D of your Dam Safety and Civil Team colleagues through professional and technical leadership and mentorship. </a:t>
            </a:r>
          </a:p>
          <a:p>
            <a:pPr marL="171450" indent="-171450">
              <a:lnSpc>
                <a:spcPct val="114999"/>
              </a:lnSpc>
              <a:buFont typeface="Arial" panose="020B0604020202020204" pitchFamily="34" charset="0"/>
              <a:buChar char="•"/>
            </a:pPr>
            <a:r>
              <a:rPr lang="en-NZ" sz="1000" dirty="0">
                <a:solidFill>
                  <a:schemeClr val="bg1"/>
                </a:solidFill>
                <a:latin typeface="Arial"/>
                <a:cs typeface="Arial"/>
              </a:rPr>
              <a:t>Discovering and being cognizant of potential or confirmed dam safety and asset deficiencies and enhancement opportunities and managing these in our asset management database</a:t>
            </a:r>
          </a:p>
          <a:p>
            <a:pPr marL="171450" indent="-171450">
              <a:lnSpc>
                <a:spcPct val="114999"/>
              </a:lnSpc>
              <a:buFont typeface="Arial" panose="020B0604020202020204" pitchFamily="34" charset="0"/>
              <a:buChar char="•"/>
            </a:pPr>
            <a:r>
              <a:rPr lang="en-NZ" sz="1000" dirty="0">
                <a:solidFill>
                  <a:schemeClr val="bg1"/>
                </a:solidFill>
                <a:latin typeface="Arial"/>
                <a:cs typeface="Arial"/>
              </a:rPr>
              <a:t>Managing small to medium dam safety and civil projects or routine activities, and providing technical advice and expertise to our dedicated Project Management team for larger projects. </a:t>
            </a:r>
          </a:p>
          <a:p>
            <a:pPr marL="171450" lvl="0" indent="-171450">
              <a:lnSpc>
                <a:spcPct val="114999"/>
              </a:lnSpc>
              <a:buFont typeface="Arial" panose="020B0604020202020204" pitchFamily="34" charset="0"/>
              <a:buChar char="•"/>
            </a:pPr>
            <a:endParaRPr lang="en-NZ" sz="1000">
              <a:solidFill>
                <a:schemeClr val="bg1"/>
              </a:solidFill>
              <a:latin typeface="Arial" panose="020B0604020202020204" pitchFamily="34" charset="0"/>
              <a:cs typeface="Arial" panose="020B0604020202020204" pitchFamily="34" charset="0"/>
            </a:endParaRPr>
          </a:p>
          <a:p>
            <a:pPr marL="171450" indent="-171450" fontAlgn="base">
              <a:lnSpc>
                <a:spcPct val="115000"/>
              </a:lnSpc>
              <a:spcAft>
                <a:spcPts val="1000"/>
              </a:spcAft>
              <a:buFont typeface="Arial" panose="020B0604020202020204" pitchFamily="34" charset="0"/>
              <a:buChar char="•"/>
            </a:pPr>
            <a:endParaRPr lang="en-NZ" sz="1000">
              <a:solidFill>
                <a:schemeClr val="bg1"/>
              </a:solidFill>
              <a:latin typeface="Arial" panose="020B0604020202020204" pitchFamily="34" charset="0"/>
              <a:cs typeface="Arial" panose="020B0604020202020204" pitchFamily="34" charset="0"/>
            </a:endParaRPr>
          </a:p>
          <a:p>
            <a:pPr fontAlgn="base">
              <a:lnSpc>
                <a:spcPct val="115000"/>
              </a:lnSpc>
              <a:spcAft>
                <a:spcPts val="1000"/>
              </a:spcAft>
            </a:pPr>
            <a:endParaRPr lang="en-NZ" sz="1000">
              <a:solidFill>
                <a:schemeClr val="bg1"/>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582481" y="1535091"/>
            <a:ext cx="2603510" cy="169277"/>
          </a:xfrm>
          <a:prstGeom prst="rect">
            <a:avLst/>
          </a:prstGeom>
        </p:spPr>
        <p:txBody>
          <a:bodyPr vert="horz" wrap="square" lIns="0" tIns="0" rIns="0" bIns="0" rtlCol="0" anchor="t">
            <a:spAutoFit/>
          </a:bodyPr>
          <a:lstStyle/>
          <a:p>
            <a:pPr marL="12700"/>
            <a:r>
              <a:rPr lang="en-US" sz="1100" b="1">
                <a:solidFill>
                  <a:srgbClr val="05EDB5"/>
                </a:solidFill>
                <a:latin typeface="Arial"/>
                <a:cs typeface="Arial"/>
              </a:rPr>
              <a:t>Location: </a:t>
            </a:r>
            <a:r>
              <a:rPr lang="en-NZ" sz="1000">
                <a:solidFill>
                  <a:schemeClr val="bg1"/>
                </a:solidFill>
                <a:latin typeface="Arial"/>
                <a:cs typeface="Arial"/>
              </a:rPr>
              <a:t>Twizel (Waitaki Region)</a:t>
            </a:r>
            <a:endParaRPr sz="1000">
              <a:solidFill>
                <a:schemeClr val="bg1"/>
              </a:solidFill>
              <a:latin typeface="Arial"/>
              <a:cs typeface="Arial"/>
            </a:endParaRPr>
          </a:p>
        </p:txBody>
      </p:sp>
      <p:sp>
        <p:nvSpPr>
          <p:cNvPr id="14" name="object 4">
            <a:extLst>
              <a:ext uri="{FF2B5EF4-FFF2-40B4-BE49-F238E27FC236}">
                <a16:creationId xmlns:a16="http://schemas.microsoft.com/office/drawing/2014/main" id="{BBA07D04-9059-4FDE-B94D-2A247EE31135}"/>
              </a:ext>
            </a:extLst>
          </p:cNvPr>
          <p:cNvSpPr>
            <a:spLocks/>
          </p:cNvSpPr>
          <p:nvPr/>
        </p:nvSpPr>
        <p:spPr bwMode="auto">
          <a:xfrm>
            <a:off x="5131756" y="5769889"/>
            <a:ext cx="127000" cy="63500"/>
          </a:xfrm>
          <a:custGeom>
            <a:avLst/>
            <a:gdLst>
              <a:gd name="T0" fmla="*/ 0 w 127000"/>
              <a:gd name="T1" fmla="*/ 0 h 63500"/>
              <a:gd name="T2" fmla="*/ 63500 w 127000"/>
              <a:gd name="T3" fmla="*/ 63500 h 63500"/>
              <a:gd name="T4" fmla="*/ 127000 w 127000"/>
              <a:gd name="T5" fmla="*/ 0 h 63500"/>
              <a:gd name="T6" fmla="*/ 0 60000 65536"/>
              <a:gd name="T7" fmla="*/ 0 60000 65536"/>
              <a:gd name="T8" fmla="*/ 0 60000 65536"/>
            </a:gdLst>
            <a:ahLst/>
            <a:cxnLst>
              <a:cxn ang="T6">
                <a:pos x="T0" y="T1"/>
              </a:cxn>
              <a:cxn ang="T7">
                <a:pos x="T2" y="T3"/>
              </a:cxn>
              <a:cxn ang="T8">
                <a:pos x="T4" y="T5"/>
              </a:cxn>
            </a:cxnLst>
            <a:rect l="0" t="0" r="r" b="b"/>
            <a:pathLst>
              <a:path w="127000" h="63500">
                <a:moveTo>
                  <a:pt x="0" y="0"/>
                </a:moveTo>
                <a:lnTo>
                  <a:pt x="63500" y="63500"/>
                </a:lnTo>
                <a:lnTo>
                  <a:pt x="127000" y="0"/>
                </a:lnTo>
              </a:path>
            </a:pathLst>
          </a:custGeom>
          <a:solidFill>
            <a:srgbClr val="0032A0"/>
          </a:solidFill>
          <a:ln w="6350">
            <a:solidFill>
              <a:schemeClr val="bg1"/>
            </a:solidFill>
            <a:round/>
            <a:headEnd/>
            <a:tailEnd/>
          </a:ln>
        </p:spPr>
        <p:txBody>
          <a:bodyPr lIns="0" tIns="0" rIns="0" bIns="0">
            <a:spAutoFit/>
          </a:bodyPr>
          <a:lstStyle/>
          <a:p>
            <a:endParaRPr lang="en-GB"/>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bject 22">
            <a:extLst>
              <a:ext uri="{FF2B5EF4-FFF2-40B4-BE49-F238E27FC236}">
                <a16:creationId xmlns:a16="http://schemas.microsoft.com/office/drawing/2014/main" id="{4430F701-86E1-6F47-8D85-029AF9D2D0A2}"/>
              </a:ext>
            </a:extLst>
          </p:cNvPr>
          <p:cNvSpPr txBox="1"/>
          <p:nvPr/>
        </p:nvSpPr>
        <p:spPr>
          <a:xfrm>
            <a:off x="539750" y="831321"/>
            <a:ext cx="3922081" cy="1232325"/>
          </a:xfrm>
          <a:prstGeom prst="rect">
            <a:avLst/>
          </a:prstGeom>
        </p:spPr>
        <p:txBody>
          <a:bodyPr vert="horz" wrap="square" lIns="0" tIns="0" rIns="0" bIns="0" rtlCol="0" anchor="t">
            <a:spAutoFit/>
          </a:bodyPr>
          <a:lstStyle/>
          <a:p>
            <a:pPr marL="12700" lvl="0"/>
            <a:endParaRPr lang="en-NZ" sz="1100" b="1" spc="10" dirty="0">
              <a:solidFill>
                <a:srgbClr val="05EDB5"/>
              </a:solidFill>
              <a:latin typeface="Arial"/>
              <a:cs typeface="Arial"/>
            </a:endParaRPr>
          </a:p>
          <a:p>
            <a:pPr marL="171450" lvl="0" indent="-171450">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a:p>
            <a:pPr marL="171450" indent="-171450" fontAlgn="base">
              <a:lnSpc>
                <a:spcPct val="114999"/>
              </a:lnSpc>
              <a:spcBef>
                <a:spcPts val="600"/>
              </a:spcBef>
              <a:buFont typeface="Arial" panose="020B0604020202020204" pitchFamily="34" charset="0"/>
              <a:buChar char="•"/>
            </a:pPr>
            <a:endParaRPr lang="en-NZ" sz="1000" dirty="0">
              <a:solidFill>
                <a:schemeClr val="bg1"/>
              </a:solidFill>
              <a:latin typeface="Arial"/>
              <a:ea typeface="MS Gothic" panose="020B0609070205080204" pitchFamily="49" charset="-128"/>
              <a:cs typeface="Arial"/>
            </a:endParaRPr>
          </a:p>
          <a:p>
            <a:pPr>
              <a:lnSpc>
                <a:spcPct val="107000"/>
              </a:lnSpc>
              <a:spcBef>
                <a:spcPts val="600"/>
              </a:spcBef>
              <a:spcAft>
                <a:spcPts val="800"/>
              </a:spcAft>
            </a:pPr>
            <a:br>
              <a:rPr lang="en-NZ" sz="1800" b="1" dirty="0">
                <a:effectLst/>
                <a:latin typeface="Open Sans" panose="020B0606030504020204" pitchFamily="34" charset="0"/>
                <a:ea typeface="MS Gothic" panose="020B0609070205080204" pitchFamily="49" charset="-128"/>
              </a:rPr>
            </a:br>
            <a:r>
              <a:rPr lang="en-NZ" sz="1800" b="1" dirty="0">
                <a:solidFill>
                  <a:srgbClr val="143E5E"/>
                </a:solidFill>
                <a:effectLst/>
                <a:latin typeface="Open Sans"/>
                <a:ea typeface="MS Gothic"/>
                <a:cs typeface="Times New Roman"/>
              </a:rPr>
              <a:t> </a:t>
            </a:r>
            <a:endParaRPr lang="en-NZ" sz="1000" dirty="0">
              <a:solidFill>
                <a:prstClr val="white"/>
              </a:solidFill>
              <a:latin typeface="Open Sans"/>
              <a:ea typeface="MS Gothic"/>
              <a:cs typeface="Times New Roman"/>
            </a:endParaRPr>
          </a:p>
        </p:txBody>
      </p:sp>
      <p:sp>
        <p:nvSpPr>
          <p:cNvPr id="4" name="object 22">
            <a:extLst>
              <a:ext uri="{FF2B5EF4-FFF2-40B4-BE49-F238E27FC236}">
                <a16:creationId xmlns:a16="http://schemas.microsoft.com/office/drawing/2014/main" id="{11359C75-AB20-4B0B-A841-D0A8560E3F8E}"/>
              </a:ext>
            </a:extLst>
          </p:cNvPr>
          <p:cNvSpPr txBox="1"/>
          <p:nvPr/>
        </p:nvSpPr>
        <p:spPr>
          <a:xfrm>
            <a:off x="4614231" y="833967"/>
            <a:ext cx="3922081" cy="2201372"/>
          </a:xfrm>
          <a:prstGeom prst="rect">
            <a:avLst/>
          </a:prstGeom>
        </p:spPr>
        <p:txBody>
          <a:bodyPr vert="horz" wrap="square" lIns="0" tIns="0" rIns="0" bIns="0" rtlCol="0" anchor="t">
            <a:spAutoFit/>
          </a:bodyPr>
          <a:lstStyle/>
          <a:p>
            <a:pPr marL="12700" lvl="0"/>
            <a:r>
              <a:rPr lang="en-NZ" sz="1100" b="1" spc="10" dirty="0">
                <a:solidFill>
                  <a:srgbClr val="05EDB5"/>
                </a:solidFill>
                <a:latin typeface="Arial"/>
                <a:cs typeface="Arial"/>
              </a:rPr>
              <a:t>Preference will be given to candidates who have a experience in any of the following:</a:t>
            </a:r>
            <a:endParaRPr lang="en-US" dirty="0"/>
          </a:p>
          <a:p>
            <a:pPr>
              <a:lnSpc>
                <a:spcPct val="115000"/>
              </a:lnSpc>
            </a:pPr>
            <a:endParaRPr lang="en-NR" sz="1100" b="1" spc="10">
              <a:solidFill>
                <a:srgbClr val="05EDB5"/>
              </a:solidFill>
              <a:latin typeface="Arial" panose="020B0604020202020204" pitchFamily="34" charset="0"/>
              <a:cs typeface="Arial" panose="020B0604020202020204" pitchFamily="34" charset="0"/>
            </a:endParaRPr>
          </a:p>
          <a:p>
            <a:pPr marL="171450" lvl="0" indent="-171450">
              <a:lnSpc>
                <a:spcPct val="114000"/>
              </a:lnSpc>
              <a:buFont typeface="Arial" panose="020B0604020202020204" pitchFamily="34" charset="0"/>
              <a:buChar char="•"/>
            </a:pPr>
            <a:r>
              <a:rPr lang="en-NZ" sz="1000" dirty="0">
                <a:solidFill>
                  <a:prstClr val="white"/>
                </a:solidFill>
                <a:latin typeface="Arial"/>
                <a:cs typeface="Arial"/>
              </a:rPr>
              <a:t>Experience in all areas of dam safety with interest in the civil and geotechnical engineering disciplines </a:t>
            </a:r>
            <a:endParaRPr lang="en-NR" sz="1000" dirty="0">
              <a:solidFill>
                <a:prstClr val="white"/>
              </a:solidFill>
              <a:latin typeface="Arial"/>
              <a:cs typeface="Arial"/>
            </a:endParaRPr>
          </a:p>
          <a:p>
            <a:pPr marL="171450" indent="-171450">
              <a:lnSpc>
                <a:spcPct val="114000"/>
              </a:lnSpc>
              <a:buFont typeface="Arial" panose="020B0604020202020204" pitchFamily="34" charset="0"/>
              <a:buChar char="•"/>
            </a:pPr>
            <a:r>
              <a:rPr lang="en-NZ" sz="1000" dirty="0">
                <a:solidFill>
                  <a:prstClr val="white"/>
                </a:solidFill>
                <a:latin typeface="Arial"/>
                <a:cs typeface="Arial"/>
              </a:rPr>
              <a:t>Experience managing dam safety, hydropower or civil engineering projects</a:t>
            </a:r>
          </a:p>
          <a:p>
            <a:pPr marL="171450" indent="-171450">
              <a:lnSpc>
                <a:spcPct val="113999"/>
              </a:lnSpc>
              <a:buFont typeface="Arial" panose="020B0604020202020204" pitchFamily="34" charset="0"/>
              <a:buChar char="•"/>
            </a:pPr>
            <a:r>
              <a:rPr lang="en-NZ" sz="1000" dirty="0">
                <a:solidFill>
                  <a:prstClr val="white"/>
                </a:solidFill>
                <a:latin typeface="Arial"/>
                <a:cs typeface="Arial"/>
              </a:rPr>
              <a:t>Experience providing professional and technical leadership and mentoring</a:t>
            </a:r>
            <a:endParaRPr lang="en-NZ" sz="1000" dirty="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a:p>
            <a:pPr lvl="0"/>
            <a:br>
              <a:rPr lang="en-NZ" sz="1000" dirty="0">
                <a:latin typeface="Arial" panose="020B0604020202020204" pitchFamily="34" charset="0"/>
                <a:cs typeface="Arial" panose="020B0604020202020204" pitchFamily="34" charset="0"/>
              </a:rPr>
            </a:br>
            <a:endParaRPr lang="en-NZ" sz="1000">
              <a:solidFill>
                <a:prstClr val="white"/>
              </a:solidFill>
              <a:latin typeface="Arial" panose="020B0604020202020204" pitchFamily="34" charset="0"/>
              <a:cs typeface="Arial" panose="020B0604020202020204" pitchFamily="34" charset="0"/>
            </a:endParaRPr>
          </a:p>
        </p:txBody>
      </p:sp>
      <p:sp>
        <p:nvSpPr>
          <p:cNvPr id="2" name="object 22">
            <a:extLst>
              <a:ext uri="{FF2B5EF4-FFF2-40B4-BE49-F238E27FC236}">
                <a16:creationId xmlns:a16="http://schemas.microsoft.com/office/drawing/2014/main" id="{B52FFD5D-9251-E446-DC2C-28250A4B6A24}"/>
              </a:ext>
            </a:extLst>
          </p:cNvPr>
          <p:cNvSpPr txBox="1"/>
          <p:nvPr/>
        </p:nvSpPr>
        <p:spPr>
          <a:xfrm>
            <a:off x="301290" y="833966"/>
            <a:ext cx="3922081" cy="3736920"/>
          </a:xfrm>
          <a:prstGeom prst="rect">
            <a:avLst/>
          </a:prstGeom>
        </p:spPr>
        <p:txBody>
          <a:bodyPr vert="horz" wrap="square" lIns="0" tIns="0" rIns="0" bIns="0" rtlCol="0" anchor="t">
            <a:spAutoFit/>
          </a:bodyPr>
          <a:lstStyle/>
          <a:p>
            <a:pPr marL="12700" lvl="0"/>
            <a:r>
              <a:rPr lang="en-NZ" sz="1100" b="1" spc="10" dirty="0">
                <a:solidFill>
                  <a:srgbClr val="05EDB5"/>
                </a:solidFill>
                <a:latin typeface="Arial"/>
                <a:cs typeface="Arial"/>
              </a:rPr>
              <a:t>Candidate kn</a:t>
            </a:r>
            <a:r>
              <a:rPr lang="en-NZ" sz="1100" b="1" dirty="0">
                <a:solidFill>
                  <a:srgbClr val="05EDB5"/>
                </a:solidFill>
                <a:latin typeface="Arial"/>
                <a:cs typeface="Arial"/>
              </a:rPr>
              <a:t>o</a:t>
            </a:r>
            <a:r>
              <a:rPr lang="en-NZ" sz="1100" b="1" spc="35" dirty="0">
                <a:solidFill>
                  <a:srgbClr val="05EDB5"/>
                </a:solidFill>
                <a:latin typeface="Arial"/>
                <a:cs typeface="Arial"/>
              </a:rPr>
              <a:t>wle</a:t>
            </a:r>
            <a:r>
              <a:rPr lang="en-NZ" sz="1100" b="1" spc="25" dirty="0">
                <a:solidFill>
                  <a:srgbClr val="05EDB5"/>
                </a:solidFill>
                <a:latin typeface="Arial"/>
                <a:cs typeface="Arial"/>
              </a:rPr>
              <a:t>dge,</a:t>
            </a:r>
            <a:r>
              <a:rPr lang="en-NZ" sz="1100" b="1" spc="-35" dirty="0">
                <a:solidFill>
                  <a:srgbClr val="05EDB5"/>
                </a:solidFill>
                <a:latin typeface="Arial"/>
                <a:cs typeface="Arial"/>
              </a:rPr>
              <a:t> </a:t>
            </a:r>
            <a:r>
              <a:rPr lang="en-NZ" sz="1100" b="1" spc="-15" dirty="0">
                <a:solidFill>
                  <a:srgbClr val="05EDB5"/>
                </a:solidFill>
                <a:latin typeface="Arial"/>
                <a:cs typeface="Arial"/>
              </a:rPr>
              <a:t>e</a:t>
            </a:r>
            <a:r>
              <a:rPr lang="en-NZ" sz="1100" b="1" spc="35" dirty="0">
                <a:solidFill>
                  <a:srgbClr val="05EDB5"/>
                </a:solidFill>
                <a:latin typeface="Arial"/>
                <a:cs typeface="Arial"/>
              </a:rPr>
              <a:t>xp</a:t>
            </a:r>
            <a:r>
              <a:rPr lang="en-NZ" sz="1100" b="1" spc="10" dirty="0">
                <a:solidFill>
                  <a:srgbClr val="05EDB5"/>
                </a:solidFill>
                <a:latin typeface="Arial"/>
                <a:cs typeface="Arial"/>
              </a:rPr>
              <a:t>erience</a:t>
            </a:r>
            <a:r>
              <a:rPr lang="en-NZ" sz="1100" b="1" spc="-35" dirty="0">
                <a:solidFill>
                  <a:srgbClr val="05EDB5"/>
                </a:solidFill>
                <a:latin typeface="Arial"/>
                <a:cs typeface="Arial"/>
              </a:rPr>
              <a:t> </a:t>
            </a:r>
            <a:r>
              <a:rPr lang="en-NZ" sz="1100" b="1" spc="45" dirty="0">
                <a:solidFill>
                  <a:srgbClr val="05EDB5"/>
                </a:solidFill>
                <a:latin typeface="Arial"/>
                <a:cs typeface="Arial"/>
              </a:rPr>
              <a:t>and</a:t>
            </a:r>
            <a:r>
              <a:rPr lang="en-NZ" sz="1100" b="1" spc="-35" dirty="0">
                <a:solidFill>
                  <a:srgbClr val="05EDB5"/>
                </a:solidFill>
                <a:latin typeface="Arial"/>
                <a:cs typeface="Arial"/>
              </a:rPr>
              <a:t> </a:t>
            </a:r>
            <a:r>
              <a:rPr lang="en-NZ" sz="1100" b="1" dirty="0">
                <a:solidFill>
                  <a:srgbClr val="05EDB5"/>
                </a:solidFill>
                <a:latin typeface="Arial"/>
                <a:cs typeface="Arial"/>
              </a:rPr>
              <a:t>skills</a:t>
            </a:r>
            <a:endParaRPr lang="en-NZ" sz="1100" b="1" spc="10" dirty="0">
              <a:solidFill>
                <a:srgbClr val="05EDB5"/>
              </a:solidFill>
              <a:latin typeface="Arial"/>
              <a:cs typeface="Arial"/>
            </a:endParaRPr>
          </a:p>
          <a:p>
            <a:pPr marL="171450" lvl="0" indent="-171450">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NZ" sz="1000" dirty="0">
                <a:solidFill>
                  <a:prstClr val="white"/>
                </a:solidFill>
                <a:latin typeface="Arial"/>
                <a:cs typeface="Arial"/>
              </a:rPr>
              <a:t>Have a balance of technical and practical </a:t>
            </a:r>
            <a:r>
              <a:rPr lang="en-NZ" sz="1000" dirty="0">
                <a:solidFill>
                  <a:schemeClr val="bg1"/>
                </a:solidFill>
                <a:latin typeface="Arial"/>
                <a:cs typeface="Arial"/>
              </a:rPr>
              <a:t>dam safety, civil engineering and geotechnical </a:t>
            </a:r>
            <a:r>
              <a:rPr lang="en-NZ" sz="1000" dirty="0">
                <a:solidFill>
                  <a:prstClr val="white"/>
                </a:solidFill>
                <a:latin typeface="Arial"/>
                <a:cs typeface="Arial"/>
              </a:rPr>
              <a:t>skills and knowledge </a:t>
            </a:r>
            <a:endParaRPr lang="en-NR" sz="1000" dirty="0">
              <a:solidFill>
                <a:prstClr val="white"/>
              </a:solidFill>
              <a:latin typeface="Arial"/>
              <a:cs typeface="Arial"/>
            </a:endParaRPr>
          </a:p>
          <a:p>
            <a:pPr marL="171450" lvl="0" indent="-171450">
              <a:lnSpc>
                <a:spcPct val="114000"/>
              </a:lnSpc>
              <a:buFont typeface="Arial" panose="020B0604020202020204" pitchFamily="34" charset="0"/>
              <a:buChar char="•"/>
            </a:pPr>
            <a:r>
              <a:rPr lang="en-NZ" sz="1000" dirty="0">
                <a:solidFill>
                  <a:prstClr val="white"/>
                </a:solidFill>
                <a:latin typeface="Arial"/>
                <a:cs typeface="Arial"/>
              </a:rPr>
              <a:t>Work collaboratively in a team environment</a:t>
            </a:r>
            <a:endParaRPr lang="en-NR" sz="1000" dirty="0">
              <a:solidFill>
                <a:prstClr val="white"/>
              </a:solidFill>
              <a:latin typeface="Arial"/>
              <a:cs typeface="Arial"/>
            </a:endParaRPr>
          </a:p>
          <a:p>
            <a:pPr marL="171450" lvl="0" indent="-171450">
              <a:lnSpc>
                <a:spcPct val="114000"/>
              </a:lnSpc>
              <a:buFont typeface="Arial" panose="020B0604020202020204" pitchFamily="34" charset="0"/>
              <a:buChar char="•"/>
            </a:pPr>
            <a:r>
              <a:rPr lang="en-NZ" sz="1000" dirty="0">
                <a:solidFill>
                  <a:prstClr val="white"/>
                </a:solidFill>
                <a:latin typeface="Arial"/>
                <a:cs typeface="Arial"/>
              </a:rPr>
              <a:t>Self-driven and capable of working independently</a:t>
            </a:r>
          </a:p>
          <a:p>
            <a:pPr marL="171450" indent="-171450">
              <a:lnSpc>
                <a:spcPct val="114000"/>
              </a:lnSpc>
              <a:buClr>
                <a:srgbClr val="B8CAC9"/>
              </a:buClr>
              <a:buFont typeface="Arial" panose="020B0604020202020204" pitchFamily="34" charset="0"/>
              <a:buChar char="•"/>
            </a:pPr>
            <a:r>
              <a:rPr lang="en-NZ" sz="1000" dirty="0">
                <a:solidFill>
                  <a:prstClr val="white"/>
                </a:solidFill>
                <a:latin typeface="Arial"/>
                <a:cs typeface="Arial"/>
              </a:rPr>
              <a:t>Safety conscious - for yourself and everyone around you</a:t>
            </a:r>
          </a:p>
          <a:p>
            <a:pPr marL="171450" lvl="0" indent="-171450">
              <a:lnSpc>
                <a:spcPct val="114000"/>
              </a:lnSpc>
              <a:buFont typeface="Arial" panose="020B0604020202020204" pitchFamily="34" charset="0"/>
              <a:buChar char="•"/>
            </a:pPr>
            <a:r>
              <a:rPr lang="en-NZ" sz="1000" dirty="0">
                <a:solidFill>
                  <a:prstClr val="white"/>
                </a:solidFill>
                <a:latin typeface="Arial"/>
                <a:cs typeface="Arial"/>
              </a:rPr>
              <a:t>Strong attention to detail</a:t>
            </a:r>
            <a:endParaRPr lang="en-NR" sz="1000" dirty="0">
              <a:solidFill>
                <a:prstClr val="white"/>
              </a:solidFill>
              <a:latin typeface="Arial"/>
              <a:cs typeface="Arial"/>
            </a:endParaRPr>
          </a:p>
          <a:p>
            <a:pPr marL="171450" indent="-171450">
              <a:lnSpc>
                <a:spcPct val="114000"/>
              </a:lnSpc>
              <a:buFont typeface="Arial" panose="020B0604020202020204" pitchFamily="34" charset="0"/>
              <a:buChar char="•"/>
            </a:pPr>
            <a:r>
              <a:rPr lang="en-NZ" sz="1000" dirty="0">
                <a:solidFill>
                  <a:prstClr val="white"/>
                </a:solidFill>
                <a:latin typeface="Arial"/>
                <a:cs typeface="Arial"/>
              </a:rPr>
              <a:t>Effective communicator</a:t>
            </a:r>
          </a:p>
          <a:p>
            <a:pPr marL="171450" indent="-171450">
              <a:lnSpc>
                <a:spcPct val="114000"/>
              </a:lnSpc>
              <a:buFont typeface="Arial" panose="020B0604020202020204" pitchFamily="34" charset="0"/>
              <a:buChar char="•"/>
            </a:pPr>
            <a:r>
              <a:rPr lang="en-NZ" sz="1000" dirty="0">
                <a:solidFill>
                  <a:prstClr val="white"/>
                </a:solidFill>
                <a:latin typeface="Arial"/>
                <a:cs typeface="Arial"/>
              </a:rPr>
              <a:t>Demonstrated problem solving skills and proactively about self-development. </a:t>
            </a:r>
          </a:p>
          <a:p>
            <a:pPr marL="171450" indent="-171450">
              <a:lnSpc>
                <a:spcPct val="113999"/>
              </a:lnSpc>
              <a:buFont typeface="Arial" panose="020B0604020202020204" pitchFamily="34" charset="0"/>
              <a:buChar char="•"/>
            </a:pPr>
            <a:r>
              <a:rPr lang="en-NZ" sz="1000" dirty="0">
                <a:solidFill>
                  <a:prstClr val="white"/>
                </a:solidFill>
                <a:latin typeface="Arial"/>
                <a:cs typeface="Arial"/>
              </a:rPr>
              <a:t>Knowledge of the New Zealand Dam Safety Guidelines and Dam Safety Regulations </a:t>
            </a:r>
          </a:p>
          <a:p>
            <a:pPr marL="171450" indent="-171450">
              <a:lnSpc>
                <a:spcPct val="114000"/>
              </a:lnSpc>
              <a:buFont typeface="Arial" panose="020B0604020202020204" pitchFamily="34" charset="0"/>
              <a:buChar char="•"/>
            </a:pPr>
            <a:r>
              <a:rPr lang="en-NZ" sz="1000" dirty="0">
                <a:solidFill>
                  <a:prstClr val="white"/>
                </a:solidFill>
                <a:latin typeface="Arial"/>
                <a:cs typeface="Arial"/>
              </a:rPr>
              <a:t>Experience in hydropower industry and utility companies</a:t>
            </a:r>
          </a:p>
          <a:p>
            <a:pPr marL="171450" indent="-171450">
              <a:lnSpc>
                <a:spcPct val="114000"/>
              </a:lnSpc>
              <a:buFont typeface="Arial" panose="020B0604020202020204" pitchFamily="34" charset="0"/>
              <a:buChar char="•"/>
            </a:pPr>
            <a:r>
              <a:rPr lang="en-NZ" sz="1000" dirty="0">
                <a:solidFill>
                  <a:prstClr val="white"/>
                </a:solidFill>
                <a:latin typeface="Arial"/>
                <a:cs typeface="Arial"/>
              </a:rPr>
              <a:t>Civil Engineering degree, or equivalent such as Geotechnical Engineering, Water Resources Engineering, Natural Resources Engineering, Environmental Engineering, Engineering Geology</a:t>
            </a:r>
          </a:p>
          <a:p>
            <a:pPr marL="171450" lvl="0" indent="-171450">
              <a:lnSpc>
                <a:spcPct val="114999"/>
              </a:lnSpc>
              <a:spcAft>
                <a:spcPts val="1000"/>
              </a:spcAft>
              <a:buClr>
                <a:srgbClr val="B8CAC9"/>
              </a:buClr>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a:p>
            <a:pPr marL="12700" lvl="0"/>
            <a:r>
              <a:rPr lang="en-NZ" sz="1100" b="1" spc="10" dirty="0">
                <a:solidFill>
                  <a:srgbClr val="05EDB5"/>
                </a:solidFill>
                <a:latin typeface="Arial"/>
                <a:cs typeface="Arial"/>
              </a:rPr>
              <a:t>P</a:t>
            </a:r>
            <a:br>
              <a:rPr lang="en-NZ" sz="1000" dirty="0">
                <a:latin typeface="Arial" panose="020B0604020202020204" pitchFamily="34" charset="0"/>
                <a:cs typeface="Arial" panose="020B0604020202020204" pitchFamily="34" charset="0"/>
              </a:rPr>
            </a:br>
            <a:endParaRPr lang="en-NZ" sz="1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FE2A2EB702884FAC9488F2F8948626" ma:contentTypeVersion="15" ma:contentTypeDescription="Create a new document." ma:contentTypeScope="" ma:versionID="0b3ffd36daa116d6932fdbfedcd4f169">
  <xsd:schema xmlns:xsd="http://www.w3.org/2001/XMLSchema" xmlns:xs="http://www.w3.org/2001/XMLSchema" xmlns:p="http://schemas.microsoft.com/office/2006/metadata/properties" xmlns:ns2="43fbadee-b72b-4045-acd7-0c03f461bf4d" xmlns:ns3="ce95a386-d309-4666-a335-0bed06863695" targetNamespace="http://schemas.microsoft.com/office/2006/metadata/properties" ma:root="true" ma:fieldsID="e4a77cb2254d79cfcf80bbcce09b293c" ns2:_="" ns3:_="">
    <xsd:import namespace="43fbadee-b72b-4045-acd7-0c03f461bf4d"/>
    <xsd:import namespace="ce95a386-d309-4666-a335-0bed068636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5a386-d309-4666-a335-0bed068636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lcf76f155ced4ddcb4097134ff3c332f xmlns="ce95a386-d309-4666-a335-0bed068636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21954D-8270-46C3-A201-99B98ADE646B}">
  <ds:schemaRefs>
    <ds:schemaRef ds:uri="http://schemas.microsoft.com/sharepoint/events"/>
  </ds:schemaRefs>
</ds:datastoreItem>
</file>

<file path=customXml/itemProps2.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3.xml><?xml version="1.0" encoding="utf-8"?>
<ds:datastoreItem xmlns:ds="http://schemas.openxmlformats.org/officeDocument/2006/customXml" ds:itemID="{8AB81814-332C-48D9-9982-5E4AA9FEFDDB}">
  <ds:schemaRefs>
    <ds:schemaRef ds:uri="43fbadee-b72b-4045-acd7-0c03f461bf4d"/>
    <ds:schemaRef ds:uri="ce95a386-d309-4666-a335-0bed068636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055FC9B-5724-4E52-B7CF-0DA26C5E6734}">
  <ds:schemaRefs>
    <ds:schemaRef ds:uri="43fbadee-b72b-4045-acd7-0c03f461bf4d"/>
    <ds:schemaRef ds:uri="ce95a386-d309-4666-a335-0bed068636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revision>67</cp:revision>
  <dcterms:created xsi:type="dcterms:W3CDTF">2022-02-10T01:09:19Z</dcterms:created>
  <dcterms:modified xsi:type="dcterms:W3CDTF">2025-05-27T04:32:52Z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0x0101001DFE2A2EB702884FAC9488F2F8948626</vt:lpwstr>
  </property>
  <property fmtid="{D5CDD505-2E9C-101B-9397-08002B2CF9AE}" pid="3" name="MediaServiceImageTags">
    <vt:lpwstr/>
  </property>
</Properties>
</file>