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5"/>
  </p:sldMasterIdLst>
  <p:sldIdLst>
    <p:sldId id="256" r:id="rId6"/>
    <p:sldId id="257" r:id="rId7"/>
  </p:sldIdLst>
  <p:sldSz cx="10680700" cy="7570788"/>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EDB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6" d="100"/>
          <a:sy n="96" d="100"/>
        </p:scale>
        <p:origin x="1572"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2.xml"/><Relationship Id="rId12" Type="http://schemas.microsoft.com/office/2016/11/relationships/changesInfo" Target="changesInfos/changesInfo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tableStyles" Target="tableStyles.xml"/><Relationship Id="rId5" Type="http://schemas.openxmlformats.org/officeDocument/2006/relationships/slideMaster" Target="slideMasters/slideMaster1.xml"/><Relationship Id="rId10"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chael Lacy" userId="61a25d4e-6079-4526-8eec-fa2f7516107a" providerId="ADAL" clId="{2F054255-F982-42A5-A250-21E0EC4F6BF7}"/>
    <pc:docChg chg="custSel modSld">
      <pc:chgData name="Rachael Lacy" userId="61a25d4e-6079-4526-8eec-fa2f7516107a" providerId="ADAL" clId="{2F054255-F982-42A5-A250-21E0EC4F6BF7}" dt="2025-03-21T02:03:53.663" v="250" actId="20577"/>
      <pc:docMkLst>
        <pc:docMk/>
      </pc:docMkLst>
      <pc:sldChg chg="modSp mod">
        <pc:chgData name="Rachael Lacy" userId="61a25d4e-6079-4526-8eec-fa2f7516107a" providerId="ADAL" clId="{2F054255-F982-42A5-A250-21E0EC4F6BF7}" dt="2025-03-21T02:03:53.663" v="250" actId="20577"/>
        <pc:sldMkLst>
          <pc:docMk/>
          <pc:sldMk cId="3600062039" sldId="256"/>
        </pc:sldMkLst>
        <pc:spChg chg="mod">
          <ac:chgData name="Rachael Lacy" userId="61a25d4e-6079-4526-8eec-fa2f7516107a" providerId="ADAL" clId="{2F054255-F982-42A5-A250-21E0EC4F6BF7}" dt="2025-03-21T02:02:19.697" v="213" actId="255"/>
          <ac:spMkLst>
            <pc:docMk/>
            <pc:sldMk cId="3600062039" sldId="256"/>
            <ac:spMk id="7" creationId="{A5B11B46-AB73-234F-8BD5-0B11C9093D8F}"/>
          </ac:spMkLst>
        </pc:spChg>
        <pc:spChg chg="mod">
          <ac:chgData name="Rachael Lacy" userId="61a25d4e-6079-4526-8eec-fa2f7516107a" providerId="ADAL" clId="{2F054255-F982-42A5-A250-21E0EC4F6BF7}" dt="2025-03-21T02:02:26.563" v="214" actId="255"/>
          <ac:spMkLst>
            <pc:docMk/>
            <pc:sldMk cId="3600062039" sldId="256"/>
            <ac:spMk id="8" creationId="{695FE911-531B-BF4D-99CF-1C9DB1085BCF}"/>
          </ac:spMkLst>
        </pc:spChg>
        <pc:spChg chg="mod">
          <ac:chgData name="Rachael Lacy" userId="61a25d4e-6079-4526-8eec-fa2f7516107a" providerId="ADAL" clId="{2F054255-F982-42A5-A250-21E0EC4F6BF7}" dt="2025-03-21T01:56:26.546" v="56" actId="20577"/>
          <ac:spMkLst>
            <pc:docMk/>
            <pc:sldMk cId="3600062039" sldId="256"/>
            <ac:spMk id="9" creationId="{500A467D-8649-8E41-BACB-F069E69694AC}"/>
          </ac:spMkLst>
        </pc:spChg>
        <pc:spChg chg="mod">
          <ac:chgData name="Rachael Lacy" userId="61a25d4e-6079-4526-8eec-fa2f7516107a" providerId="ADAL" clId="{2F054255-F982-42A5-A250-21E0EC4F6BF7}" dt="2025-03-21T02:03:20.742" v="220" actId="108"/>
          <ac:spMkLst>
            <pc:docMk/>
            <pc:sldMk cId="3600062039" sldId="256"/>
            <ac:spMk id="11" creationId="{888BC5EF-D97F-2B4F-9AF6-FF87F954C531}"/>
          </ac:spMkLst>
        </pc:spChg>
        <pc:spChg chg="mod">
          <ac:chgData name="Rachael Lacy" userId="61a25d4e-6079-4526-8eec-fa2f7516107a" providerId="ADAL" clId="{2F054255-F982-42A5-A250-21E0EC4F6BF7}" dt="2025-03-21T02:03:26.462" v="222" actId="1035"/>
          <ac:spMkLst>
            <pc:docMk/>
            <pc:sldMk cId="3600062039" sldId="256"/>
            <ac:spMk id="12" creationId="{16C00225-0221-D041-B785-CF36376C8BB4}"/>
          </ac:spMkLst>
        </pc:spChg>
        <pc:spChg chg="mod">
          <ac:chgData name="Rachael Lacy" userId="61a25d4e-6079-4526-8eec-fa2f7516107a" providerId="ADAL" clId="{2F054255-F982-42A5-A250-21E0EC4F6BF7}" dt="2025-03-21T02:03:53.663" v="250" actId="20577"/>
          <ac:spMkLst>
            <pc:docMk/>
            <pc:sldMk cId="3600062039" sldId="256"/>
            <ac:spMk id="13" creationId="{0B0B6F8B-9D95-7F46-83BE-DDFDA6FAC92F}"/>
          </ac:spMkLst>
        </pc:spChg>
      </pc:sldChg>
      <pc:sldChg chg="modSp mod">
        <pc:chgData name="Rachael Lacy" userId="61a25d4e-6079-4526-8eec-fa2f7516107a" providerId="ADAL" clId="{2F054255-F982-42A5-A250-21E0EC4F6BF7}" dt="2025-03-21T02:00:45.424" v="205" actId="20577"/>
        <pc:sldMkLst>
          <pc:docMk/>
          <pc:sldMk cId="596961705" sldId="257"/>
        </pc:sldMkLst>
        <pc:spChg chg="mod">
          <ac:chgData name="Rachael Lacy" userId="61a25d4e-6079-4526-8eec-fa2f7516107a" providerId="ADAL" clId="{2F054255-F982-42A5-A250-21E0EC4F6BF7}" dt="2025-03-21T02:00:14.325" v="182" actId="6549"/>
          <ac:spMkLst>
            <pc:docMk/>
            <pc:sldMk cId="596961705" sldId="257"/>
            <ac:spMk id="13" creationId="{4430F701-86E1-6F47-8D85-029AF9D2D0A2}"/>
          </ac:spMkLst>
        </pc:spChg>
        <pc:spChg chg="mod">
          <ac:chgData name="Rachael Lacy" userId="61a25d4e-6079-4526-8eec-fa2f7516107a" providerId="ADAL" clId="{2F054255-F982-42A5-A250-21E0EC4F6BF7}" dt="2025-03-21T02:00:45.424" v="205" actId="20577"/>
          <ac:spMkLst>
            <pc:docMk/>
            <pc:sldMk cId="596961705" sldId="257"/>
            <ac:spMk id="14" creationId="{81A9F11A-3942-094A-B65F-99E786F0AE5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01053" y="1239016"/>
            <a:ext cx="9078595" cy="2635756"/>
          </a:xfrm>
        </p:spPr>
        <p:txBody>
          <a:bodyPr anchor="b"/>
          <a:lstStyle>
            <a:lvl1pPr algn="ctr">
              <a:defRPr sz="6623"/>
            </a:lvl1pPr>
          </a:lstStyle>
          <a:p>
            <a:r>
              <a:rPr lang="en-GB"/>
              <a:t>Click to edit Master title style</a:t>
            </a:r>
            <a:endParaRPr lang="en-US"/>
          </a:p>
        </p:txBody>
      </p:sp>
      <p:sp>
        <p:nvSpPr>
          <p:cNvPr id="3" name="Subtitle 2"/>
          <p:cNvSpPr>
            <a:spLocks noGrp="1"/>
          </p:cNvSpPr>
          <p:nvPr>
            <p:ph type="subTitle" idx="1"/>
          </p:nvPr>
        </p:nvSpPr>
        <p:spPr>
          <a:xfrm>
            <a:off x="1335088" y="3976417"/>
            <a:ext cx="8010525" cy="1827854"/>
          </a:xfrm>
        </p:spPr>
        <p:txBody>
          <a:bodyPr/>
          <a:lstStyle>
            <a:lvl1pPr marL="0" indent="0" algn="ctr">
              <a:buNone/>
              <a:defRPr sz="2649"/>
            </a:lvl1pPr>
            <a:lvl2pPr marL="504703" indent="0" algn="ctr">
              <a:buNone/>
              <a:defRPr sz="2208"/>
            </a:lvl2pPr>
            <a:lvl3pPr marL="1009406" indent="0" algn="ctr">
              <a:buNone/>
              <a:defRPr sz="1987"/>
            </a:lvl3pPr>
            <a:lvl4pPr marL="1514109" indent="0" algn="ctr">
              <a:buNone/>
              <a:defRPr sz="1766"/>
            </a:lvl4pPr>
            <a:lvl5pPr marL="2018812" indent="0" algn="ctr">
              <a:buNone/>
              <a:defRPr sz="1766"/>
            </a:lvl5pPr>
            <a:lvl6pPr marL="2523515" indent="0" algn="ctr">
              <a:buNone/>
              <a:defRPr sz="1766"/>
            </a:lvl6pPr>
            <a:lvl7pPr marL="3028218" indent="0" algn="ctr">
              <a:buNone/>
              <a:defRPr sz="1766"/>
            </a:lvl7pPr>
            <a:lvl8pPr marL="3532922" indent="0" algn="ctr">
              <a:buNone/>
              <a:defRPr sz="1766"/>
            </a:lvl8pPr>
            <a:lvl9pPr marL="4037625" indent="0" algn="ctr">
              <a:buNone/>
              <a:defRPr sz="1766"/>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648F7E63-76AD-864C-9F37-9947DD773DD0}" type="datetimeFigureOut">
              <a:rPr lang="en-US" smtClean="0"/>
              <a:t>3/21/2025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6F584D-BE5E-D542-93A6-6151E93BBAAE}" type="slidenum">
              <a:rPr lang="en-US" smtClean="0"/>
              <a:t>‹#›</a:t>
            </a:fld>
            <a:endParaRPr lang="en-US"/>
          </a:p>
        </p:txBody>
      </p:sp>
    </p:spTree>
    <p:extLst>
      <p:ext uri="{BB962C8B-B14F-4D97-AF65-F5344CB8AC3E}">
        <p14:creationId xmlns:p14="http://schemas.microsoft.com/office/powerpoint/2010/main" val="7170079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648F7E63-76AD-864C-9F37-9947DD773DD0}" type="datetimeFigureOut">
              <a:rPr lang="en-US" smtClean="0"/>
              <a:t>3/21/2025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6F584D-BE5E-D542-93A6-6151E93BBAAE}" type="slidenum">
              <a:rPr lang="en-US" smtClean="0"/>
              <a:t>‹#›</a:t>
            </a:fld>
            <a:endParaRPr lang="en-US"/>
          </a:p>
        </p:txBody>
      </p:sp>
    </p:spTree>
    <p:extLst>
      <p:ext uri="{BB962C8B-B14F-4D97-AF65-F5344CB8AC3E}">
        <p14:creationId xmlns:p14="http://schemas.microsoft.com/office/powerpoint/2010/main" val="12127423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43376" y="403074"/>
            <a:ext cx="2303026" cy="6415893"/>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734299" y="403074"/>
            <a:ext cx="6775569" cy="6415893"/>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648F7E63-76AD-864C-9F37-9947DD773DD0}" type="datetimeFigureOut">
              <a:rPr lang="en-US" smtClean="0"/>
              <a:t>3/21/2025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6F584D-BE5E-D542-93A6-6151E93BBAAE}" type="slidenum">
              <a:rPr lang="en-US" smtClean="0"/>
              <a:t>‹#›</a:t>
            </a:fld>
            <a:endParaRPr lang="en-US"/>
          </a:p>
        </p:txBody>
      </p:sp>
    </p:spTree>
    <p:extLst>
      <p:ext uri="{BB962C8B-B14F-4D97-AF65-F5344CB8AC3E}">
        <p14:creationId xmlns:p14="http://schemas.microsoft.com/office/powerpoint/2010/main" val="31825052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648F7E63-76AD-864C-9F37-9947DD773DD0}" type="datetimeFigureOut">
              <a:rPr lang="en-US" smtClean="0"/>
              <a:t>3/21/2025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6F584D-BE5E-D542-93A6-6151E93BBAAE}" type="slidenum">
              <a:rPr lang="en-US" smtClean="0"/>
              <a:t>‹#›</a:t>
            </a:fld>
            <a:endParaRPr lang="en-US"/>
          </a:p>
        </p:txBody>
      </p:sp>
    </p:spTree>
    <p:extLst>
      <p:ext uri="{BB962C8B-B14F-4D97-AF65-F5344CB8AC3E}">
        <p14:creationId xmlns:p14="http://schemas.microsoft.com/office/powerpoint/2010/main" val="37474369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8736" y="1887442"/>
            <a:ext cx="9212104" cy="3149237"/>
          </a:xfrm>
        </p:spPr>
        <p:txBody>
          <a:bodyPr anchor="b"/>
          <a:lstStyle>
            <a:lvl1pPr>
              <a:defRPr sz="6623"/>
            </a:lvl1pPr>
          </a:lstStyle>
          <a:p>
            <a:r>
              <a:rPr lang="en-GB"/>
              <a:t>Click to edit Master title style</a:t>
            </a:r>
            <a:endParaRPr lang="en-US"/>
          </a:p>
        </p:txBody>
      </p:sp>
      <p:sp>
        <p:nvSpPr>
          <p:cNvPr id="3" name="Text Placeholder 2"/>
          <p:cNvSpPr>
            <a:spLocks noGrp="1"/>
          </p:cNvSpPr>
          <p:nvPr>
            <p:ph type="body" idx="1"/>
          </p:nvPr>
        </p:nvSpPr>
        <p:spPr>
          <a:xfrm>
            <a:off x="728736" y="5066472"/>
            <a:ext cx="9212104" cy="1656109"/>
          </a:xfrm>
        </p:spPr>
        <p:txBody>
          <a:bodyPr/>
          <a:lstStyle>
            <a:lvl1pPr marL="0" indent="0">
              <a:buNone/>
              <a:defRPr sz="2649">
                <a:solidFill>
                  <a:schemeClr val="tx1"/>
                </a:solidFill>
              </a:defRPr>
            </a:lvl1pPr>
            <a:lvl2pPr marL="504703" indent="0">
              <a:buNone/>
              <a:defRPr sz="2208">
                <a:solidFill>
                  <a:schemeClr val="tx1">
                    <a:tint val="75000"/>
                  </a:schemeClr>
                </a:solidFill>
              </a:defRPr>
            </a:lvl2pPr>
            <a:lvl3pPr marL="1009406" indent="0">
              <a:buNone/>
              <a:defRPr sz="1987">
                <a:solidFill>
                  <a:schemeClr val="tx1">
                    <a:tint val="75000"/>
                  </a:schemeClr>
                </a:solidFill>
              </a:defRPr>
            </a:lvl3pPr>
            <a:lvl4pPr marL="1514109" indent="0">
              <a:buNone/>
              <a:defRPr sz="1766">
                <a:solidFill>
                  <a:schemeClr val="tx1">
                    <a:tint val="75000"/>
                  </a:schemeClr>
                </a:solidFill>
              </a:defRPr>
            </a:lvl4pPr>
            <a:lvl5pPr marL="2018812" indent="0">
              <a:buNone/>
              <a:defRPr sz="1766">
                <a:solidFill>
                  <a:schemeClr val="tx1">
                    <a:tint val="75000"/>
                  </a:schemeClr>
                </a:solidFill>
              </a:defRPr>
            </a:lvl5pPr>
            <a:lvl6pPr marL="2523515" indent="0">
              <a:buNone/>
              <a:defRPr sz="1766">
                <a:solidFill>
                  <a:schemeClr val="tx1">
                    <a:tint val="75000"/>
                  </a:schemeClr>
                </a:solidFill>
              </a:defRPr>
            </a:lvl6pPr>
            <a:lvl7pPr marL="3028218" indent="0">
              <a:buNone/>
              <a:defRPr sz="1766">
                <a:solidFill>
                  <a:schemeClr val="tx1">
                    <a:tint val="75000"/>
                  </a:schemeClr>
                </a:solidFill>
              </a:defRPr>
            </a:lvl7pPr>
            <a:lvl8pPr marL="3532922" indent="0">
              <a:buNone/>
              <a:defRPr sz="1766">
                <a:solidFill>
                  <a:schemeClr val="tx1">
                    <a:tint val="75000"/>
                  </a:schemeClr>
                </a:solidFill>
              </a:defRPr>
            </a:lvl8pPr>
            <a:lvl9pPr marL="4037625" indent="0">
              <a:buNone/>
              <a:defRPr sz="1766">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648F7E63-76AD-864C-9F37-9947DD773DD0}" type="datetimeFigureOut">
              <a:rPr lang="en-US" smtClean="0"/>
              <a:t>3/21/2025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6F584D-BE5E-D542-93A6-6151E93BBAAE}" type="slidenum">
              <a:rPr lang="en-US" smtClean="0"/>
              <a:t>‹#›</a:t>
            </a:fld>
            <a:endParaRPr lang="en-US"/>
          </a:p>
        </p:txBody>
      </p:sp>
    </p:spTree>
    <p:extLst>
      <p:ext uri="{BB962C8B-B14F-4D97-AF65-F5344CB8AC3E}">
        <p14:creationId xmlns:p14="http://schemas.microsoft.com/office/powerpoint/2010/main" val="30114142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734298" y="2015372"/>
            <a:ext cx="4539298" cy="480359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5407104" y="2015372"/>
            <a:ext cx="4539298" cy="480359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648F7E63-76AD-864C-9F37-9947DD773DD0}" type="datetimeFigureOut">
              <a:rPr lang="en-US" smtClean="0"/>
              <a:t>3/21/2025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6F584D-BE5E-D542-93A6-6151E93BBAAE}" type="slidenum">
              <a:rPr lang="en-US" smtClean="0"/>
              <a:t>‹#›</a:t>
            </a:fld>
            <a:endParaRPr lang="en-US"/>
          </a:p>
        </p:txBody>
      </p:sp>
    </p:spTree>
    <p:extLst>
      <p:ext uri="{BB962C8B-B14F-4D97-AF65-F5344CB8AC3E}">
        <p14:creationId xmlns:p14="http://schemas.microsoft.com/office/powerpoint/2010/main" val="10788452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35689" y="403076"/>
            <a:ext cx="9212104" cy="1463336"/>
          </a:xfrm>
        </p:spPr>
        <p:txBody>
          <a:bodyPr/>
          <a:lstStyle/>
          <a:p>
            <a:r>
              <a:rPr lang="en-GB"/>
              <a:t>Click to edit Master title style</a:t>
            </a:r>
            <a:endParaRPr lang="en-US"/>
          </a:p>
        </p:txBody>
      </p:sp>
      <p:sp>
        <p:nvSpPr>
          <p:cNvPr id="3" name="Text Placeholder 2"/>
          <p:cNvSpPr>
            <a:spLocks noGrp="1"/>
          </p:cNvSpPr>
          <p:nvPr>
            <p:ph type="body" idx="1"/>
          </p:nvPr>
        </p:nvSpPr>
        <p:spPr>
          <a:xfrm>
            <a:off x="735690" y="1855895"/>
            <a:ext cx="4518436" cy="909546"/>
          </a:xfrm>
        </p:spPr>
        <p:txBody>
          <a:bodyPr anchor="b"/>
          <a:lstStyle>
            <a:lvl1pPr marL="0" indent="0">
              <a:buNone/>
              <a:defRPr sz="2649" b="1"/>
            </a:lvl1pPr>
            <a:lvl2pPr marL="504703" indent="0">
              <a:buNone/>
              <a:defRPr sz="2208" b="1"/>
            </a:lvl2pPr>
            <a:lvl3pPr marL="1009406" indent="0">
              <a:buNone/>
              <a:defRPr sz="1987" b="1"/>
            </a:lvl3pPr>
            <a:lvl4pPr marL="1514109" indent="0">
              <a:buNone/>
              <a:defRPr sz="1766" b="1"/>
            </a:lvl4pPr>
            <a:lvl5pPr marL="2018812" indent="0">
              <a:buNone/>
              <a:defRPr sz="1766" b="1"/>
            </a:lvl5pPr>
            <a:lvl6pPr marL="2523515" indent="0">
              <a:buNone/>
              <a:defRPr sz="1766" b="1"/>
            </a:lvl6pPr>
            <a:lvl7pPr marL="3028218" indent="0">
              <a:buNone/>
              <a:defRPr sz="1766" b="1"/>
            </a:lvl7pPr>
            <a:lvl8pPr marL="3532922" indent="0">
              <a:buNone/>
              <a:defRPr sz="1766" b="1"/>
            </a:lvl8pPr>
            <a:lvl9pPr marL="4037625" indent="0">
              <a:buNone/>
              <a:defRPr sz="1766" b="1"/>
            </a:lvl9pPr>
          </a:lstStyle>
          <a:p>
            <a:pPr lvl="0"/>
            <a:r>
              <a:rPr lang="en-GB"/>
              <a:t>Click to edit Master text styles</a:t>
            </a:r>
          </a:p>
        </p:txBody>
      </p:sp>
      <p:sp>
        <p:nvSpPr>
          <p:cNvPr id="4" name="Content Placeholder 3"/>
          <p:cNvSpPr>
            <a:spLocks noGrp="1"/>
          </p:cNvSpPr>
          <p:nvPr>
            <p:ph sz="half" idx="2"/>
          </p:nvPr>
        </p:nvSpPr>
        <p:spPr>
          <a:xfrm>
            <a:off x="735690" y="2765440"/>
            <a:ext cx="4518436" cy="406754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5407105" y="1855895"/>
            <a:ext cx="4540689" cy="909546"/>
          </a:xfrm>
        </p:spPr>
        <p:txBody>
          <a:bodyPr anchor="b"/>
          <a:lstStyle>
            <a:lvl1pPr marL="0" indent="0">
              <a:buNone/>
              <a:defRPr sz="2649" b="1"/>
            </a:lvl1pPr>
            <a:lvl2pPr marL="504703" indent="0">
              <a:buNone/>
              <a:defRPr sz="2208" b="1"/>
            </a:lvl2pPr>
            <a:lvl3pPr marL="1009406" indent="0">
              <a:buNone/>
              <a:defRPr sz="1987" b="1"/>
            </a:lvl3pPr>
            <a:lvl4pPr marL="1514109" indent="0">
              <a:buNone/>
              <a:defRPr sz="1766" b="1"/>
            </a:lvl4pPr>
            <a:lvl5pPr marL="2018812" indent="0">
              <a:buNone/>
              <a:defRPr sz="1766" b="1"/>
            </a:lvl5pPr>
            <a:lvl6pPr marL="2523515" indent="0">
              <a:buNone/>
              <a:defRPr sz="1766" b="1"/>
            </a:lvl6pPr>
            <a:lvl7pPr marL="3028218" indent="0">
              <a:buNone/>
              <a:defRPr sz="1766" b="1"/>
            </a:lvl7pPr>
            <a:lvl8pPr marL="3532922" indent="0">
              <a:buNone/>
              <a:defRPr sz="1766" b="1"/>
            </a:lvl8pPr>
            <a:lvl9pPr marL="4037625" indent="0">
              <a:buNone/>
              <a:defRPr sz="1766" b="1"/>
            </a:lvl9pPr>
          </a:lstStyle>
          <a:p>
            <a:pPr lvl="0"/>
            <a:r>
              <a:rPr lang="en-GB"/>
              <a:t>Click to edit Master text styles</a:t>
            </a:r>
          </a:p>
        </p:txBody>
      </p:sp>
      <p:sp>
        <p:nvSpPr>
          <p:cNvPr id="6" name="Content Placeholder 5"/>
          <p:cNvSpPr>
            <a:spLocks noGrp="1"/>
          </p:cNvSpPr>
          <p:nvPr>
            <p:ph sz="quarter" idx="4"/>
          </p:nvPr>
        </p:nvSpPr>
        <p:spPr>
          <a:xfrm>
            <a:off x="5407105" y="2765440"/>
            <a:ext cx="4540689" cy="406754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648F7E63-76AD-864C-9F37-9947DD773DD0}" type="datetimeFigureOut">
              <a:rPr lang="en-US" smtClean="0"/>
              <a:t>3/21/2025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66F584D-BE5E-D542-93A6-6151E93BBAAE}" type="slidenum">
              <a:rPr lang="en-US" smtClean="0"/>
              <a:t>‹#›</a:t>
            </a:fld>
            <a:endParaRPr lang="en-US"/>
          </a:p>
        </p:txBody>
      </p:sp>
    </p:spTree>
    <p:extLst>
      <p:ext uri="{BB962C8B-B14F-4D97-AF65-F5344CB8AC3E}">
        <p14:creationId xmlns:p14="http://schemas.microsoft.com/office/powerpoint/2010/main" val="2031891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648F7E63-76AD-864C-9F37-9947DD773DD0}" type="datetimeFigureOut">
              <a:rPr lang="en-US" smtClean="0"/>
              <a:t>3/21/2025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66F584D-BE5E-D542-93A6-6151E93BBAAE}" type="slidenum">
              <a:rPr lang="en-US" smtClean="0"/>
              <a:t>‹#›</a:t>
            </a:fld>
            <a:endParaRPr lang="en-US"/>
          </a:p>
        </p:txBody>
      </p:sp>
    </p:spTree>
    <p:extLst>
      <p:ext uri="{BB962C8B-B14F-4D97-AF65-F5344CB8AC3E}">
        <p14:creationId xmlns:p14="http://schemas.microsoft.com/office/powerpoint/2010/main" val="15456122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8F7E63-76AD-864C-9F37-9947DD773DD0}" type="datetimeFigureOut">
              <a:rPr lang="en-US" smtClean="0"/>
              <a:t>3/21/2025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66F584D-BE5E-D542-93A6-6151E93BBAAE}" type="slidenum">
              <a:rPr lang="en-US" smtClean="0"/>
              <a:t>‹#›</a:t>
            </a:fld>
            <a:endParaRPr lang="en-US"/>
          </a:p>
        </p:txBody>
      </p:sp>
    </p:spTree>
    <p:extLst>
      <p:ext uri="{BB962C8B-B14F-4D97-AF65-F5344CB8AC3E}">
        <p14:creationId xmlns:p14="http://schemas.microsoft.com/office/powerpoint/2010/main" val="29345069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5689" y="504719"/>
            <a:ext cx="3444804" cy="1766517"/>
          </a:xfrm>
        </p:spPr>
        <p:txBody>
          <a:bodyPr anchor="b"/>
          <a:lstStyle>
            <a:lvl1pPr>
              <a:defRPr sz="3532"/>
            </a:lvl1pPr>
          </a:lstStyle>
          <a:p>
            <a:r>
              <a:rPr lang="en-GB"/>
              <a:t>Click to edit Master title style</a:t>
            </a:r>
            <a:endParaRPr lang="en-US"/>
          </a:p>
        </p:txBody>
      </p:sp>
      <p:sp>
        <p:nvSpPr>
          <p:cNvPr id="3" name="Content Placeholder 2"/>
          <p:cNvSpPr>
            <a:spLocks noGrp="1"/>
          </p:cNvSpPr>
          <p:nvPr>
            <p:ph idx="1"/>
          </p:nvPr>
        </p:nvSpPr>
        <p:spPr>
          <a:xfrm>
            <a:off x="4540689" y="1090055"/>
            <a:ext cx="5407104" cy="5380166"/>
          </a:xfrm>
        </p:spPr>
        <p:txBody>
          <a:bodyPr/>
          <a:lstStyle>
            <a:lvl1pPr>
              <a:defRPr sz="3532"/>
            </a:lvl1pPr>
            <a:lvl2pPr>
              <a:defRPr sz="3091"/>
            </a:lvl2pPr>
            <a:lvl3pPr>
              <a:defRPr sz="2649"/>
            </a:lvl3pPr>
            <a:lvl4pPr>
              <a:defRPr sz="2208"/>
            </a:lvl4pPr>
            <a:lvl5pPr>
              <a:defRPr sz="2208"/>
            </a:lvl5pPr>
            <a:lvl6pPr>
              <a:defRPr sz="2208"/>
            </a:lvl6pPr>
            <a:lvl7pPr>
              <a:defRPr sz="2208"/>
            </a:lvl7pPr>
            <a:lvl8pPr>
              <a:defRPr sz="2208"/>
            </a:lvl8pPr>
            <a:lvl9pPr>
              <a:defRPr sz="2208"/>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735689" y="2271237"/>
            <a:ext cx="3444804" cy="4207746"/>
          </a:xfrm>
        </p:spPr>
        <p:txBody>
          <a:bodyPr/>
          <a:lstStyle>
            <a:lvl1pPr marL="0" indent="0">
              <a:buNone/>
              <a:defRPr sz="1766"/>
            </a:lvl1pPr>
            <a:lvl2pPr marL="504703" indent="0">
              <a:buNone/>
              <a:defRPr sz="1545"/>
            </a:lvl2pPr>
            <a:lvl3pPr marL="1009406" indent="0">
              <a:buNone/>
              <a:defRPr sz="1325"/>
            </a:lvl3pPr>
            <a:lvl4pPr marL="1514109" indent="0">
              <a:buNone/>
              <a:defRPr sz="1104"/>
            </a:lvl4pPr>
            <a:lvl5pPr marL="2018812" indent="0">
              <a:buNone/>
              <a:defRPr sz="1104"/>
            </a:lvl5pPr>
            <a:lvl6pPr marL="2523515" indent="0">
              <a:buNone/>
              <a:defRPr sz="1104"/>
            </a:lvl6pPr>
            <a:lvl7pPr marL="3028218" indent="0">
              <a:buNone/>
              <a:defRPr sz="1104"/>
            </a:lvl7pPr>
            <a:lvl8pPr marL="3532922" indent="0">
              <a:buNone/>
              <a:defRPr sz="1104"/>
            </a:lvl8pPr>
            <a:lvl9pPr marL="4037625" indent="0">
              <a:buNone/>
              <a:defRPr sz="1104"/>
            </a:lvl9pPr>
          </a:lstStyle>
          <a:p>
            <a:pPr lvl="0"/>
            <a:r>
              <a:rPr lang="en-GB"/>
              <a:t>Click to edit Master text styles</a:t>
            </a:r>
          </a:p>
        </p:txBody>
      </p:sp>
      <p:sp>
        <p:nvSpPr>
          <p:cNvPr id="5" name="Date Placeholder 4"/>
          <p:cNvSpPr>
            <a:spLocks noGrp="1"/>
          </p:cNvSpPr>
          <p:nvPr>
            <p:ph type="dt" sz="half" idx="10"/>
          </p:nvPr>
        </p:nvSpPr>
        <p:spPr/>
        <p:txBody>
          <a:bodyPr/>
          <a:lstStyle/>
          <a:p>
            <a:fld id="{648F7E63-76AD-864C-9F37-9947DD773DD0}" type="datetimeFigureOut">
              <a:rPr lang="en-US" smtClean="0"/>
              <a:t>3/21/2025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6F584D-BE5E-D542-93A6-6151E93BBAAE}" type="slidenum">
              <a:rPr lang="en-US" smtClean="0"/>
              <a:t>‹#›</a:t>
            </a:fld>
            <a:endParaRPr lang="en-US"/>
          </a:p>
        </p:txBody>
      </p:sp>
    </p:spTree>
    <p:extLst>
      <p:ext uri="{BB962C8B-B14F-4D97-AF65-F5344CB8AC3E}">
        <p14:creationId xmlns:p14="http://schemas.microsoft.com/office/powerpoint/2010/main" val="41561321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5689" y="504719"/>
            <a:ext cx="3444804" cy="1766517"/>
          </a:xfrm>
        </p:spPr>
        <p:txBody>
          <a:bodyPr anchor="b"/>
          <a:lstStyle>
            <a:lvl1pPr>
              <a:defRPr sz="3532"/>
            </a:lvl1pPr>
          </a:lstStyle>
          <a:p>
            <a:r>
              <a:rPr lang="en-GB"/>
              <a:t>Click to edit Master title style</a:t>
            </a:r>
            <a:endParaRPr lang="en-US"/>
          </a:p>
        </p:txBody>
      </p:sp>
      <p:sp>
        <p:nvSpPr>
          <p:cNvPr id="3" name="Picture Placeholder 2"/>
          <p:cNvSpPr>
            <a:spLocks noGrp="1" noChangeAspect="1"/>
          </p:cNvSpPr>
          <p:nvPr>
            <p:ph type="pic" idx="1"/>
          </p:nvPr>
        </p:nvSpPr>
        <p:spPr>
          <a:xfrm>
            <a:off x="4540689" y="1090055"/>
            <a:ext cx="5407104" cy="5380166"/>
          </a:xfrm>
        </p:spPr>
        <p:txBody>
          <a:bodyPr anchor="t"/>
          <a:lstStyle>
            <a:lvl1pPr marL="0" indent="0">
              <a:buNone/>
              <a:defRPr sz="3532"/>
            </a:lvl1pPr>
            <a:lvl2pPr marL="504703" indent="0">
              <a:buNone/>
              <a:defRPr sz="3091"/>
            </a:lvl2pPr>
            <a:lvl3pPr marL="1009406" indent="0">
              <a:buNone/>
              <a:defRPr sz="2649"/>
            </a:lvl3pPr>
            <a:lvl4pPr marL="1514109" indent="0">
              <a:buNone/>
              <a:defRPr sz="2208"/>
            </a:lvl4pPr>
            <a:lvl5pPr marL="2018812" indent="0">
              <a:buNone/>
              <a:defRPr sz="2208"/>
            </a:lvl5pPr>
            <a:lvl6pPr marL="2523515" indent="0">
              <a:buNone/>
              <a:defRPr sz="2208"/>
            </a:lvl6pPr>
            <a:lvl7pPr marL="3028218" indent="0">
              <a:buNone/>
              <a:defRPr sz="2208"/>
            </a:lvl7pPr>
            <a:lvl8pPr marL="3532922" indent="0">
              <a:buNone/>
              <a:defRPr sz="2208"/>
            </a:lvl8pPr>
            <a:lvl9pPr marL="4037625" indent="0">
              <a:buNone/>
              <a:defRPr sz="2208"/>
            </a:lvl9pPr>
          </a:lstStyle>
          <a:p>
            <a:r>
              <a:rPr lang="en-GB"/>
              <a:t>Click icon to add picture</a:t>
            </a:r>
            <a:endParaRPr lang="en-US"/>
          </a:p>
        </p:txBody>
      </p:sp>
      <p:sp>
        <p:nvSpPr>
          <p:cNvPr id="4" name="Text Placeholder 3"/>
          <p:cNvSpPr>
            <a:spLocks noGrp="1"/>
          </p:cNvSpPr>
          <p:nvPr>
            <p:ph type="body" sz="half" idx="2"/>
          </p:nvPr>
        </p:nvSpPr>
        <p:spPr>
          <a:xfrm>
            <a:off x="735689" y="2271237"/>
            <a:ext cx="3444804" cy="4207746"/>
          </a:xfrm>
        </p:spPr>
        <p:txBody>
          <a:bodyPr/>
          <a:lstStyle>
            <a:lvl1pPr marL="0" indent="0">
              <a:buNone/>
              <a:defRPr sz="1766"/>
            </a:lvl1pPr>
            <a:lvl2pPr marL="504703" indent="0">
              <a:buNone/>
              <a:defRPr sz="1545"/>
            </a:lvl2pPr>
            <a:lvl3pPr marL="1009406" indent="0">
              <a:buNone/>
              <a:defRPr sz="1325"/>
            </a:lvl3pPr>
            <a:lvl4pPr marL="1514109" indent="0">
              <a:buNone/>
              <a:defRPr sz="1104"/>
            </a:lvl4pPr>
            <a:lvl5pPr marL="2018812" indent="0">
              <a:buNone/>
              <a:defRPr sz="1104"/>
            </a:lvl5pPr>
            <a:lvl6pPr marL="2523515" indent="0">
              <a:buNone/>
              <a:defRPr sz="1104"/>
            </a:lvl6pPr>
            <a:lvl7pPr marL="3028218" indent="0">
              <a:buNone/>
              <a:defRPr sz="1104"/>
            </a:lvl7pPr>
            <a:lvl8pPr marL="3532922" indent="0">
              <a:buNone/>
              <a:defRPr sz="1104"/>
            </a:lvl8pPr>
            <a:lvl9pPr marL="4037625" indent="0">
              <a:buNone/>
              <a:defRPr sz="1104"/>
            </a:lvl9pPr>
          </a:lstStyle>
          <a:p>
            <a:pPr lvl="0"/>
            <a:r>
              <a:rPr lang="en-GB"/>
              <a:t>Click to edit Master text styles</a:t>
            </a:r>
          </a:p>
        </p:txBody>
      </p:sp>
      <p:sp>
        <p:nvSpPr>
          <p:cNvPr id="5" name="Date Placeholder 4"/>
          <p:cNvSpPr>
            <a:spLocks noGrp="1"/>
          </p:cNvSpPr>
          <p:nvPr>
            <p:ph type="dt" sz="half" idx="10"/>
          </p:nvPr>
        </p:nvSpPr>
        <p:spPr/>
        <p:txBody>
          <a:bodyPr/>
          <a:lstStyle/>
          <a:p>
            <a:fld id="{648F7E63-76AD-864C-9F37-9947DD773DD0}" type="datetimeFigureOut">
              <a:rPr lang="en-US" smtClean="0"/>
              <a:t>3/21/2025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6F584D-BE5E-D542-93A6-6151E93BBAAE}" type="slidenum">
              <a:rPr lang="en-US" smtClean="0"/>
              <a:t>‹#›</a:t>
            </a:fld>
            <a:endParaRPr lang="en-US"/>
          </a:p>
        </p:txBody>
      </p:sp>
    </p:spTree>
    <p:extLst>
      <p:ext uri="{BB962C8B-B14F-4D97-AF65-F5344CB8AC3E}">
        <p14:creationId xmlns:p14="http://schemas.microsoft.com/office/powerpoint/2010/main" val="15003917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4298" y="403076"/>
            <a:ext cx="9212104" cy="1463336"/>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734298" y="2015372"/>
            <a:ext cx="9212104" cy="4803595"/>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734298" y="7017001"/>
            <a:ext cx="2403158" cy="403074"/>
          </a:xfrm>
          <a:prstGeom prst="rect">
            <a:avLst/>
          </a:prstGeom>
        </p:spPr>
        <p:txBody>
          <a:bodyPr vert="horz" lIns="91440" tIns="45720" rIns="91440" bIns="45720" rtlCol="0" anchor="ctr"/>
          <a:lstStyle>
            <a:lvl1pPr algn="l">
              <a:defRPr sz="1325">
                <a:solidFill>
                  <a:schemeClr val="tx1">
                    <a:tint val="75000"/>
                  </a:schemeClr>
                </a:solidFill>
              </a:defRPr>
            </a:lvl1pPr>
          </a:lstStyle>
          <a:p>
            <a:fld id="{648F7E63-76AD-864C-9F37-9947DD773DD0}" type="datetimeFigureOut">
              <a:rPr lang="en-US" smtClean="0"/>
              <a:t>3/21/2025</a:t>
            </a:fld>
            <a:endParaRPr lang="en-US"/>
          </a:p>
        </p:txBody>
      </p:sp>
      <p:sp>
        <p:nvSpPr>
          <p:cNvPr id="5" name="Footer Placeholder 4"/>
          <p:cNvSpPr>
            <a:spLocks noGrp="1"/>
          </p:cNvSpPr>
          <p:nvPr>
            <p:ph type="ftr" sz="quarter" idx="3"/>
          </p:nvPr>
        </p:nvSpPr>
        <p:spPr>
          <a:xfrm>
            <a:off x="3537982" y="7017001"/>
            <a:ext cx="3604736" cy="403074"/>
          </a:xfrm>
          <a:prstGeom prst="rect">
            <a:avLst/>
          </a:prstGeom>
        </p:spPr>
        <p:txBody>
          <a:bodyPr vert="horz" lIns="91440" tIns="45720" rIns="91440" bIns="45720" rtlCol="0" anchor="ctr"/>
          <a:lstStyle>
            <a:lvl1pPr algn="ctr">
              <a:defRPr sz="1325">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543244" y="7017001"/>
            <a:ext cx="2403158" cy="403074"/>
          </a:xfrm>
          <a:prstGeom prst="rect">
            <a:avLst/>
          </a:prstGeom>
        </p:spPr>
        <p:txBody>
          <a:bodyPr vert="horz" lIns="91440" tIns="45720" rIns="91440" bIns="45720" rtlCol="0" anchor="ctr"/>
          <a:lstStyle>
            <a:lvl1pPr algn="r">
              <a:defRPr sz="1325">
                <a:solidFill>
                  <a:schemeClr val="tx1">
                    <a:tint val="75000"/>
                  </a:schemeClr>
                </a:solidFill>
              </a:defRPr>
            </a:lvl1pPr>
          </a:lstStyle>
          <a:p>
            <a:fld id="{D66F584D-BE5E-D542-93A6-6151E93BBAAE}" type="slidenum">
              <a:rPr lang="en-US" smtClean="0"/>
              <a:t>‹#›</a:t>
            </a:fld>
            <a:endParaRPr lang="en-US"/>
          </a:p>
        </p:txBody>
      </p:sp>
    </p:spTree>
    <p:extLst>
      <p:ext uri="{BB962C8B-B14F-4D97-AF65-F5344CB8AC3E}">
        <p14:creationId xmlns:p14="http://schemas.microsoft.com/office/powerpoint/2010/main" val="120271445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1009406" rtl="0" eaLnBrk="1" latinLnBrk="0" hangingPunct="1">
        <a:lnSpc>
          <a:spcPct val="90000"/>
        </a:lnSpc>
        <a:spcBef>
          <a:spcPct val="0"/>
        </a:spcBef>
        <a:buNone/>
        <a:defRPr sz="4857" kern="1200">
          <a:solidFill>
            <a:schemeClr val="tx1"/>
          </a:solidFill>
          <a:latin typeface="+mj-lt"/>
          <a:ea typeface="+mj-ea"/>
          <a:cs typeface="+mj-cs"/>
        </a:defRPr>
      </a:lvl1pPr>
    </p:titleStyle>
    <p:bodyStyle>
      <a:lvl1pPr marL="252352" indent="-252352" algn="l" defTabSz="1009406" rtl="0" eaLnBrk="1" latinLnBrk="0" hangingPunct="1">
        <a:lnSpc>
          <a:spcPct val="90000"/>
        </a:lnSpc>
        <a:spcBef>
          <a:spcPts val="1104"/>
        </a:spcBef>
        <a:buFont typeface="Arial" panose="020B0604020202020204" pitchFamily="34" charset="0"/>
        <a:buChar char="•"/>
        <a:defRPr sz="3091" kern="1200">
          <a:solidFill>
            <a:schemeClr val="tx1"/>
          </a:solidFill>
          <a:latin typeface="+mn-lt"/>
          <a:ea typeface="+mn-ea"/>
          <a:cs typeface="+mn-cs"/>
        </a:defRPr>
      </a:lvl1pPr>
      <a:lvl2pPr marL="757055" indent="-252352" algn="l" defTabSz="1009406" rtl="0" eaLnBrk="1" latinLnBrk="0" hangingPunct="1">
        <a:lnSpc>
          <a:spcPct val="90000"/>
        </a:lnSpc>
        <a:spcBef>
          <a:spcPts val="552"/>
        </a:spcBef>
        <a:buFont typeface="Arial" panose="020B0604020202020204" pitchFamily="34" charset="0"/>
        <a:buChar char="•"/>
        <a:defRPr sz="2649" kern="1200">
          <a:solidFill>
            <a:schemeClr val="tx1"/>
          </a:solidFill>
          <a:latin typeface="+mn-lt"/>
          <a:ea typeface="+mn-ea"/>
          <a:cs typeface="+mn-cs"/>
        </a:defRPr>
      </a:lvl2pPr>
      <a:lvl3pPr marL="1261758" indent="-252352" algn="l" defTabSz="1009406" rtl="0" eaLnBrk="1" latinLnBrk="0" hangingPunct="1">
        <a:lnSpc>
          <a:spcPct val="90000"/>
        </a:lnSpc>
        <a:spcBef>
          <a:spcPts val="552"/>
        </a:spcBef>
        <a:buFont typeface="Arial" panose="020B0604020202020204" pitchFamily="34" charset="0"/>
        <a:buChar char="•"/>
        <a:defRPr sz="2208" kern="1200">
          <a:solidFill>
            <a:schemeClr val="tx1"/>
          </a:solidFill>
          <a:latin typeface="+mn-lt"/>
          <a:ea typeface="+mn-ea"/>
          <a:cs typeface="+mn-cs"/>
        </a:defRPr>
      </a:lvl3pPr>
      <a:lvl4pPr marL="1766461" indent="-252352" algn="l" defTabSz="1009406" rtl="0" eaLnBrk="1" latinLnBrk="0" hangingPunct="1">
        <a:lnSpc>
          <a:spcPct val="90000"/>
        </a:lnSpc>
        <a:spcBef>
          <a:spcPts val="552"/>
        </a:spcBef>
        <a:buFont typeface="Arial" panose="020B0604020202020204" pitchFamily="34" charset="0"/>
        <a:buChar char="•"/>
        <a:defRPr sz="1987" kern="1200">
          <a:solidFill>
            <a:schemeClr val="tx1"/>
          </a:solidFill>
          <a:latin typeface="+mn-lt"/>
          <a:ea typeface="+mn-ea"/>
          <a:cs typeface="+mn-cs"/>
        </a:defRPr>
      </a:lvl4pPr>
      <a:lvl5pPr marL="2271164" indent="-252352" algn="l" defTabSz="1009406" rtl="0" eaLnBrk="1" latinLnBrk="0" hangingPunct="1">
        <a:lnSpc>
          <a:spcPct val="90000"/>
        </a:lnSpc>
        <a:spcBef>
          <a:spcPts val="552"/>
        </a:spcBef>
        <a:buFont typeface="Arial" panose="020B0604020202020204" pitchFamily="34" charset="0"/>
        <a:buChar char="•"/>
        <a:defRPr sz="1987" kern="1200">
          <a:solidFill>
            <a:schemeClr val="tx1"/>
          </a:solidFill>
          <a:latin typeface="+mn-lt"/>
          <a:ea typeface="+mn-ea"/>
          <a:cs typeface="+mn-cs"/>
        </a:defRPr>
      </a:lvl5pPr>
      <a:lvl6pPr marL="2775867" indent="-252352" algn="l" defTabSz="1009406" rtl="0" eaLnBrk="1" latinLnBrk="0" hangingPunct="1">
        <a:lnSpc>
          <a:spcPct val="90000"/>
        </a:lnSpc>
        <a:spcBef>
          <a:spcPts val="552"/>
        </a:spcBef>
        <a:buFont typeface="Arial" panose="020B0604020202020204" pitchFamily="34" charset="0"/>
        <a:buChar char="•"/>
        <a:defRPr sz="1987" kern="1200">
          <a:solidFill>
            <a:schemeClr val="tx1"/>
          </a:solidFill>
          <a:latin typeface="+mn-lt"/>
          <a:ea typeface="+mn-ea"/>
          <a:cs typeface="+mn-cs"/>
        </a:defRPr>
      </a:lvl6pPr>
      <a:lvl7pPr marL="3280570" indent="-252352" algn="l" defTabSz="1009406" rtl="0" eaLnBrk="1" latinLnBrk="0" hangingPunct="1">
        <a:lnSpc>
          <a:spcPct val="90000"/>
        </a:lnSpc>
        <a:spcBef>
          <a:spcPts val="552"/>
        </a:spcBef>
        <a:buFont typeface="Arial" panose="020B0604020202020204" pitchFamily="34" charset="0"/>
        <a:buChar char="•"/>
        <a:defRPr sz="1987" kern="1200">
          <a:solidFill>
            <a:schemeClr val="tx1"/>
          </a:solidFill>
          <a:latin typeface="+mn-lt"/>
          <a:ea typeface="+mn-ea"/>
          <a:cs typeface="+mn-cs"/>
        </a:defRPr>
      </a:lvl7pPr>
      <a:lvl8pPr marL="3785273" indent="-252352" algn="l" defTabSz="1009406" rtl="0" eaLnBrk="1" latinLnBrk="0" hangingPunct="1">
        <a:lnSpc>
          <a:spcPct val="90000"/>
        </a:lnSpc>
        <a:spcBef>
          <a:spcPts val="552"/>
        </a:spcBef>
        <a:buFont typeface="Arial" panose="020B0604020202020204" pitchFamily="34" charset="0"/>
        <a:buChar char="•"/>
        <a:defRPr sz="1987" kern="1200">
          <a:solidFill>
            <a:schemeClr val="tx1"/>
          </a:solidFill>
          <a:latin typeface="+mn-lt"/>
          <a:ea typeface="+mn-ea"/>
          <a:cs typeface="+mn-cs"/>
        </a:defRPr>
      </a:lvl8pPr>
      <a:lvl9pPr marL="4289976" indent="-252352" algn="l" defTabSz="1009406" rtl="0" eaLnBrk="1" latinLnBrk="0" hangingPunct="1">
        <a:lnSpc>
          <a:spcPct val="90000"/>
        </a:lnSpc>
        <a:spcBef>
          <a:spcPts val="552"/>
        </a:spcBef>
        <a:buFont typeface="Arial" panose="020B0604020202020204" pitchFamily="34" charset="0"/>
        <a:buChar char="•"/>
        <a:defRPr sz="1987" kern="1200">
          <a:solidFill>
            <a:schemeClr val="tx1"/>
          </a:solidFill>
          <a:latin typeface="+mn-lt"/>
          <a:ea typeface="+mn-ea"/>
          <a:cs typeface="+mn-cs"/>
        </a:defRPr>
      </a:lvl9pPr>
    </p:bodyStyle>
    <p:otherStyle>
      <a:defPPr>
        <a:defRPr lang="en-US"/>
      </a:defPPr>
      <a:lvl1pPr marL="0" algn="l" defTabSz="1009406" rtl="0" eaLnBrk="1" latinLnBrk="0" hangingPunct="1">
        <a:defRPr sz="1987" kern="1200">
          <a:solidFill>
            <a:schemeClr val="tx1"/>
          </a:solidFill>
          <a:latin typeface="+mn-lt"/>
          <a:ea typeface="+mn-ea"/>
          <a:cs typeface="+mn-cs"/>
        </a:defRPr>
      </a:lvl1pPr>
      <a:lvl2pPr marL="504703" algn="l" defTabSz="1009406" rtl="0" eaLnBrk="1" latinLnBrk="0" hangingPunct="1">
        <a:defRPr sz="1987" kern="1200">
          <a:solidFill>
            <a:schemeClr val="tx1"/>
          </a:solidFill>
          <a:latin typeface="+mn-lt"/>
          <a:ea typeface="+mn-ea"/>
          <a:cs typeface="+mn-cs"/>
        </a:defRPr>
      </a:lvl2pPr>
      <a:lvl3pPr marL="1009406" algn="l" defTabSz="1009406" rtl="0" eaLnBrk="1" latinLnBrk="0" hangingPunct="1">
        <a:defRPr sz="1987" kern="1200">
          <a:solidFill>
            <a:schemeClr val="tx1"/>
          </a:solidFill>
          <a:latin typeface="+mn-lt"/>
          <a:ea typeface="+mn-ea"/>
          <a:cs typeface="+mn-cs"/>
        </a:defRPr>
      </a:lvl3pPr>
      <a:lvl4pPr marL="1514109" algn="l" defTabSz="1009406" rtl="0" eaLnBrk="1" latinLnBrk="0" hangingPunct="1">
        <a:defRPr sz="1987" kern="1200">
          <a:solidFill>
            <a:schemeClr val="tx1"/>
          </a:solidFill>
          <a:latin typeface="+mn-lt"/>
          <a:ea typeface="+mn-ea"/>
          <a:cs typeface="+mn-cs"/>
        </a:defRPr>
      </a:lvl4pPr>
      <a:lvl5pPr marL="2018812" algn="l" defTabSz="1009406" rtl="0" eaLnBrk="1" latinLnBrk="0" hangingPunct="1">
        <a:defRPr sz="1987" kern="1200">
          <a:solidFill>
            <a:schemeClr val="tx1"/>
          </a:solidFill>
          <a:latin typeface="+mn-lt"/>
          <a:ea typeface="+mn-ea"/>
          <a:cs typeface="+mn-cs"/>
        </a:defRPr>
      </a:lvl5pPr>
      <a:lvl6pPr marL="2523515" algn="l" defTabSz="1009406" rtl="0" eaLnBrk="1" latinLnBrk="0" hangingPunct="1">
        <a:defRPr sz="1987" kern="1200">
          <a:solidFill>
            <a:schemeClr val="tx1"/>
          </a:solidFill>
          <a:latin typeface="+mn-lt"/>
          <a:ea typeface="+mn-ea"/>
          <a:cs typeface="+mn-cs"/>
        </a:defRPr>
      </a:lvl6pPr>
      <a:lvl7pPr marL="3028218" algn="l" defTabSz="1009406" rtl="0" eaLnBrk="1" latinLnBrk="0" hangingPunct="1">
        <a:defRPr sz="1987" kern="1200">
          <a:solidFill>
            <a:schemeClr val="tx1"/>
          </a:solidFill>
          <a:latin typeface="+mn-lt"/>
          <a:ea typeface="+mn-ea"/>
          <a:cs typeface="+mn-cs"/>
        </a:defRPr>
      </a:lvl7pPr>
      <a:lvl8pPr marL="3532922" algn="l" defTabSz="1009406" rtl="0" eaLnBrk="1" latinLnBrk="0" hangingPunct="1">
        <a:defRPr sz="1987" kern="1200">
          <a:solidFill>
            <a:schemeClr val="tx1"/>
          </a:solidFill>
          <a:latin typeface="+mn-lt"/>
          <a:ea typeface="+mn-ea"/>
          <a:cs typeface="+mn-cs"/>
        </a:defRPr>
      </a:lvl8pPr>
      <a:lvl9pPr marL="4037625" algn="l" defTabSz="1009406" rtl="0" eaLnBrk="1" latinLnBrk="0" hangingPunct="1">
        <a:defRPr sz="198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object 20">
            <a:extLst>
              <a:ext uri="{FF2B5EF4-FFF2-40B4-BE49-F238E27FC236}">
                <a16:creationId xmlns:a16="http://schemas.microsoft.com/office/drawing/2014/main" id="{A5B11B46-AB73-234F-8BD5-0B11C9093D8F}"/>
              </a:ext>
            </a:extLst>
          </p:cNvPr>
          <p:cNvSpPr txBox="1"/>
          <p:nvPr/>
        </p:nvSpPr>
        <p:spPr>
          <a:xfrm>
            <a:off x="539750" y="1532988"/>
            <a:ext cx="2445612" cy="364202"/>
          </a:xfrm>
          <a:prstGeom prst="rect">
            <a:avLst/>
          </a:prstGeom>
        </p:spPr>
        <p:txBody>
          <a:bodyPr vert="horz" wrap="square" lIns="0" tIns="0" rIns="0" bIns="0" rtlCol="0" anchor="t">
            <a:spAutoFit/>
          </a:bodyPr>
          <a:lstStyle/>
          <a:p>
            <a:pPr marL="12700">
              <a:lnSpc>
                <a:spcPct val="100000"/>
              </a:lnSpc>
            </a:pPr>
            <a:r>
              <a:rPr lang="en-US" sz="1100" b="1" dirty="0">
                <a:solidFill>
                  <a:srgbClr val="05EDB5"/>
                </a:solidFill>
                <a:latin typeface="Arial"/>
                <a:cs typeface="Arial"/>
              </a:rPr>
              <a:t>Reporting </a:t>
            </a:r>
            <a:r>
              <a:rPr sz="1100" b="1" dirty="0">
                <a:solidFill>
                  <a:srgbClr val="05EDB5"/>
                </a:solidFill>
                <a:latin typeface="Arial"/>
                <a:cs typeface="Arial"/>
              </a:rPr>
              <a:t>to:</a:t>
            </a:r>
            <a:endParaRPr lang="en-US" sz="1100" b="1" dirty="0">
              <a:solidFill>
                <a:srgbClr val="05EDB5"/>
              </a:solidFill>
              <a:latin typeface="Arial"/>
              <a:cs typeface="Arial"/>
            </a:endParaRPr>
          </a:p>
          <a:p>
            <a:pPr marL="12700">
              <a:lnSpc>
                <a:spcPct val="100000"/>
              </a:lnSpc>
              <a:spcBef>
                <a:spcPts val="200"/>
              </a:spcBef>
            </a:pPr>
            <a:r>
              <a:rPr lang="en-NZ" sz="1100" dirty="0">
                <a:solidFill>
                  <a:schemeClr val="bg1"/>
                </a:solidFill>
                <a:latin typeface="Arial"/>
                <a:cs typeface="Arial"/>
              </a:rPr>
              <a:t>Automation Engineering Team Leader</a:t>
            </a:r>
            <a:endParaRPr sz="1100" dirty="0">
              <a:solidFill>
                <a:schemeClr val="bg1"/>
              </a:solidFill>
              <a:latin typeface="Arial"/>
              <a:cs typeface="Arial"/>
            </a:endParaRPr>
          </a:p>
        </p:txBody>
      </p:sp>
      <p:sp>
        <p:nvSpPr>
          <p:cNvPr id="8" name="object 21">
            <a:extLst>
              <a:ext uri="{FF2B5EF4-FFF2-40B4-BE49-F238E27FC236}">
                <a16:creationId xmlns:a16="http://schemas.microsoft.com/office/drawing/2014/main" id="{695FE911-531B-BF4D-99CF-1C9DB1085BCF}"/>
              </a:ext>
            </a:extLst>
          </p:cNvPr>
          <p:cNvSpPr txBox="1"/>
          <p:nvPr/>
        </p:nvSpPr>
        <p:spPr>
          <a:xfrm>
            <a:off x="3377732" y="1522867"/>
            <a:ext cx="1040330" cy="364202"/>
          </a:xfrm>
          <a:prstGeom prst="rect">
            <a:avLst/>
          </a:prstGeom>
        </p:spPr>
        <p:txBody>
          <a:bodyPr vert="horz" wrap="square" lIns="0" tIns="0" rIns="0" bIns="0" rtlCol="0" anchor="t">
            <a:spAutoFit/>
          </a:bodyPr>
          <a:lstStyle/>
          <a:p>
            <a:pPr marL="12700">
              <a:lnSpc>
                <a:spcPct val="100000"/>
              </a:lnSpc>
            </a:pPr>
            <a:r>
              <a:rPr sz="1100" b="1" dirty="0">
                <a:solidFill>
                  <a:srgbClr val="05EDB5"/>
                </a:solidFill>
                <a:latin typeface="Arial"/>
                <a:cs typeface="Arial"/>
              </a:rPr>
              <a:t>Date:</a:t>
            </a:r>
          </a:p>
          <a:p>
            <a:pPr marL="12700">
              <a:spcBef>
                <a:spcPts val="200"/>
              </a:spcBef>
            </a:pPr>
            <a:r>
              <a:rPr lang="en-NZ" sz="1100" dirty="0">
                <a:solidFill>
                  <a:schemeClr val="bg1"/>
                </a:solidFill>
                <a:latin typeface="Arial"/>
                <a:cs typeface="Arial"/>
              </a:rPr>
              <a:t>March 2025</a:t>
            </a:r>
          </a:p>
        </p:txBody>
      </p:sp>
      <p:sp>
        <p:nvSpPr>
          <p:cNvPr id="9" name="object 29">
            <a:extLst>
              <a:ext uri="{FF2B5EF4-FFF2-40B4-BE49-F238E27FC236}">
                <a16:creationId xmlns:a16="http://schemas.microsoft.com/office/drawing/2014/main" id="{500A467D-8649-8E41-BACB-F069E69694AC}"/>
              </a:ext>
            </a:extLst>
          </p:cNvPr>
          <p:cNvSpPr txBox="1"/>
          <p:nvPr/>
        </p:nvSpPr>
        <p:spPr>
          <a:xfrm>
            <a:off x="539750" y="584200"/>
            <a:ext cx="5778672" cy="665888"/>
          </a:xfrm>
          <a:prstGeom prst="rect">
            <a:avLst/>
          </a:prstGeom>
        </p:spPr>
        <p:txBody>
          <a:bodyPr vert="horz" wrap="square" lIns="0" tIns="0" rIns="0" bIns="0" rtlCol="0" anchor="t">
            <a:spAutoFit/>
          </a:bodyPr>
          <a:lstStyle/>
          <a:p>
            <a:pPr marL="12700">
              <a:lnSpc>
                <a:spcPct val="150000"/>
              </a:lnSpc>
            </a:pPr>
            <a:r>
              <a:rPr sz="1100" b="1" dirty="0">
                <a:solidFill>
                  <a:srgbClr val="05EDB5"/>
                </a:solidFill>
                <a:latin typeface="Arial"/>
                <a:cs typeface="Arial"/>
              </a:rPr>
              <a:t>Position description:</a:t>
            </a:r>
            <a:br>
              <a:rPr lang="en-NZ" sz="1100" b="1" dirty="0">
                <a:solidFill>
                  <a:srgbClr val="05EDB5"/>
                </a:solidFill>
                <a:latin typeface="Arial"/>
                <a:cs typeface="Arial"/>
              </a:rPr>
            </a:br>
            <a:r>
              <a:rPr lang="en-NZ" sz="2000" b="1" dirty="0">
                <a:solidFill>
                  <a:schemeClr val="bg1"/>
                </a:solidFill>
                <a:latin typeface="Arial"/>
                <a:cs typeface="Arial"/>
              </a:rPr>
              <a:t>Senior Control and Instrumentation Engineer</a:t>
            </a:r>
            <a:endParaRPr lang="en-NZ" dirty="0">
              <a:solidFill>
                <a:schemeClr val="bg1"/>
              </a:solidFill>
              <a:cs typeface="Calibri"/>
            </a:endParaRPr>
          </a:p>
        </p:txBody>
      </p:sp>
      <p:sp>
        <p:nvSpPr>
          <p:cNvPr id="11" name="object 22">
            <a:extLst>
              <a:ext uri="{FF2B5EF4-FFF2-40B4-BE49-F238E27FC236}">
                <a16:creationId xmlns:a16="http://schemas.microsoft.com/office/drawing/2014/main" id="{888BC5EF-D97F-2B4F-9AF6-FF87F954C531}"/>
              </a:ext>
            </a:extLst>
          </p:cNvPr>
          <p:cNvSpPr txBox="1"/>
          <p:nvPr/>
        </p:nvSpPr>
        <p:spPr>
          <a:xfrm>
            <a:off x="539750" y="2080916"/>
            <a:ext cx="3920645" cy="2877711"/>
          </a:xfrm>
          <a:prstGeom prst="rect">
            <a:avLst/>
          </a:prstGeom>
        </p:spPr>
        <p:txBody>
          <a:bodyPr vert="horz" wrap="square" lIns="0" tIns="0" rIns="0" bIns="0" rtlCol="0" anchor="t">
            <a:spAutoFit/>
          </a:bodyPr>
          <a:lstStyle/>
          <a:p>
            <a:pPr marL="12700"/>
            <a:r>
              <a:rPr sz="1100" b="1" spc="-25" dirty="0">
                <a:solidFill>
                  <a:srgbClr val="05EDB5"/>
                </a:solidFill>
                <a:latin typeface="Arial"/>
                <a:cs typeface="Arial"/>
              </a:rPr>
              <a:t>The role</a:t>
            </a:r>
            <a:endParaRPr lang="en-US" sz="1100" b="1" spc="-25" dirty="0">
              <a:solidFill>
                <a:srgbClr val="05EDB5"/>
              </a:solidFill>
              <a:latin typeface="Arial"/>
              <a:cs typeface="Arial"/>
            </a:endParaRPr>
          </a:p>
          <a:p>
            <a:pPr marL="12700"/>
            <a:endParaRPr lang="en-US" sz="1100" b="1" dirty="0">
              <a:solidFill>
                <a:schemeClr val="bg1"/>
              </a:solidFill>
              <a:latin typeface="Arial" panose="020B0604020202020204" pitchFamily="34" charset="0"/>
              <a:cs typeface="Arial" panose="020B0604020202020204" pitchFamily="34" charset="0"/>
            </a:endParaRPr>
          </a:p>
          <a:p>
            <a:pPr algn="just"/>
            <a:r>
              <a:rPr lang="en-US" sz="1100" dirty="0">
                <a:solidFill>
                  <a:srgbClr val="FFFFFF"/>
                </a:solidFill>
                <a:latin typeface="Arial" panose="020B0604020202020204" pitchFamily="34" charset="0"/>
                <a:cs typeface="Arial" panose="020B0604020202020204" pitchFamily="34" charset="0"/>
              </a:rPr>
              <a:t>Meridian Energy are looking for a C&amp;I engineer to join the engineering team, and assist in the delivery of projects (a key one of which is a Automation Upgrade at Manapouri power station) and strategic initiatives in support of the existing hydro and wind generation plant. The person in this role will have varied responsibilities from creation of detailed design documentation, to creation of functional descriptions, site installation support and site commissioning. The successful candidate for this role will be self managing, an eye for detail, and have a clear communication style</a:t>
            </a:r>
            <a:r>
              <a:rPr lang="en-US" sz="1100" spc="-20" dirty="0">
                <a:solidFill>
                  <a:schemeClr val="bg1"/>
                </a:solidFill>
                <a:latin typeface="Arial" panose="020B0604020202020204" pitchFamily="34" charset="0"/>
                <a:cs typeface="Arial" panose="020B0604020202020204" pitchFamily="34" charset="0"/>
              </a:rPr>
              <a:t>.   </a:t>
            </a:r>
          </a:p>
          <a:p>
            <a:endParaRPr lang="en-US" sz="1100" spc="-20" dirty="0">
              <a:solidFill>
                <a:schemeClr val="bg1"/>
              </a:solidFill>
              <a:latin typeface="Arial" panose="020B0604020202020204" pitchFamily="34" charset="0"/>
              <a:cs typeface="Arial" panose="020B0604020202020204" pitchFamily="34" charset="0"/>
            </a:endParaRPr>
          </a:p>
          <a:p>
            <a:endParaRPr lang="en-US" sz="1100" spc="-20" dirty="0">
              <a:solidFill>
                <a:schemeClr val="bg1"/>
              </a:solidFill>
              <a:latin typeface="Arial" panose="020B0604020202020204" pitchFamily="34" charset="0"/>
              <a:cs typeface="Arial" panose="020B0604020202020204" pitchFamily="34" charset="0"/>
            </a:endParaRPr>
          </a:p>
          <a:p>
            <a:r>
              <a:rPr lang="en-US" sz="1100" i="1" dirty="0">
                <a:solidFill>
                  <a:srgbClr val="FFFFFF"/>
                </a:solidFill>
                <a:latin typeface="Arial" panose="020B0604020202020204" pitchFamily="34" charset="0"/>
                <a:cs typeface="Arial" panose="020B0604020202020204" pitchFamily="34" charset="0"/>
              </a:rPr>
              <a:t>This role is fixed term to cover an internal employee who has taken on a secondment elsewhere in the </a:t>
            </a:r>
            <a:endParaRPr lang="en-NZ" sz="1100" i="1" dirty="0">
              <a:solidFill>
                <a:srgbClr val="FFFFFF"/>
              </a:solidFill>
              <a:latin typeface="Arial" panose="020B0604020202020204" pitchFamily="34" charset="0"/>
              <a:cs typeface="Arial" panose="020B0604020202020204" pitchFamily="34" charset="0"/>
            </a:endParaRPr>
          </a:p>
          <a:p>
            <a:endParaRPr lang="en-US" sz="1100" spc="-20" dirty="0">
              <a:solidFill>
                <a:schemeClr val="bg1"/>
              </a:solidFill>
              <a:latin typeface="Arial"/>
              <a:cs typeface="Arial"/>
            </a:endParaRPr>
          </a:p>
        </p:txBody>
      </p:sp>
      <p:sp>
        <p:nvSpPr>
          <p:cNvPr id="12" name="object 23">
            <a:extLst>
              <a:ext uri="{FF2B5EF4-FFF2-40B4-BE49-F238E27FC236}">
                <a16:creationId xmlns:a16="http://schemas.microsoft.com/office/drawing/2014/main" id="{16C00225-0221-D041-B785-CF36376C8BB4}"/>
              </a:ext>
            </a:extLst>
          </p:cNvPr>
          <p:cNvSpPr txBox="1"/>
          <p:nvPr/>
        </p:nvSpPr>
        <p:spPr>
          <a:xfrm>
            <a:off x="5001581" y="2119640"/>
            <a:ext cx="3824367" cy="4907882"/>
          </a:xfrm>
          <a:prstGeom prst="rect">
            <a:avLst/>
          </a:prstGeom>
        </p:spPr>
        <p:txBody>
          <a:bodyPr vert="horz" wrap="square" lIns="0" tIns="0" rIns="0" bIns="0" rtlCol="0" anchor="t">
            <a:spAutoFit/>
          </a:bodyPr>
          <a:lstStyle/>
          <a:p>
            <a:pPr marL="12700" marR="648970">
              <a:lnSpc>
                <a:spcPct val="103499"/>
              </a:lnSpc>
            </a:pPr>
            <a:r>
              <a:rPr sz="1100" b="1" spc="-85" dirty="0">
                <a:solidFill>
                  <a:srgbClr val="05EDB5"/>
                </a:solidFill>
                <a:latin typeface="Arial"/>
                <a:cs typeface="Arial"/>
              </a:rPr>
              <a:t>P</a:t>
            </a:r>
            <a:r>
              <a:rPr sz="1100" b="1" spc="-10" dirty="0">
                <a:solidFill>
                  <a:srgbClr val="05EDB5"/>
                </a:solidFill>
                <a:latin typeface="Arial"/>
                <a:cs typeface="Arial"/>
              </a:rPr>
              <a:t>o</a:t>
            </a:r>
            <a:r>
              <a:rPr sz="1100" b="1" spc="-20" dirty="0">
                <a:solidFill>
                  <a:srgbClr val="05EDB5"/>
                </a:solidFill>
                <a:latin typeface="Arial"/>
                <a:cs typeface="Arial"/>
              </a:rPr>
              <a:t>si</a:t>
            </a:r>
            <a:r>
              <a:rPr sz="1100" b="1" spc="-15" dirty="0">
                <a:solidFill>
                  <a:srgbClr val="05EDB5"/>
                </a:solidFill>
                <a:latin typeface="Arial"/>
                <a:cs typeface="Arial"/>
              </a:rPr>
              <a:t>t</a:t>
            </a:r>
            <a:r>
              <a:rPr sz="1100" b="1" spc="-10" dirty="0">
                <a:solidFill>
                  <a:srgbClr val="05EDB5"/>
                </a:solidFill>
                <a:latin typeface="Arial"/>
                <a:cs typeface="Arial"/>
              </a:rPr>
              <a:t>ion</a:t>
            </a:r>
            <a:r>
              <a:rPr lang="en-NZ" sz="1100" b="1" spc="-40" dirty="0">
                <a:solidFill>
                  <a:srgbClr val="05EDB5"/>
                </a:solidFill>
                <a:latin typeface="Arial"/>
                <a:cs typeface="Arial"/>
              </a:rPr>
              <a:t> </a:t>
            </a:r>
            <a:r>
              <a:rPr lang="en-NZ" sz="1100" b="1" spc="-25" dirty="0">
                <a:solidFill>
                  <a:srgbClr val="05EDB5"/>
                </a:solidFill>
                <a:latin typeface="Arial"/>
                <a:cs typeface="Arial"/>
              </a:rPr>
              <a:t>acc</a:t>
            </a:r>
            <a:r>
              <a:rPr lang="en-NZ" sz="1100" b="1" spc="-30" dirty="0">
                <a:solidFill>
                  <a:srgbClr val="05EDB5"/>
                </a:solidFill>
                <a:latin typeface="Arial"/>
                <a:cs typeface="Arial"/>
              </a:rPr>
              <a:t>o</a:t>
            </a:r>
            <a:r>
              <a:rPr lang="en-NZ" sz="1100" b="1" spc="-15" dirty="0">
                <a:solidFill>
                  <a:srgbClr val="05EDB5"/>
                </a:solidFill>
                <a:latin typeface="Arial"/>
                <a:cs typeface="Arial"/>
              </a:rPr>
              <a:t>u</a:t>
            </a:r>
            <a:r>
              <a:rPr lang="en-NZ" sz="1100" b="1" spc="-20" dirty="0">
                <a:solidFill>
                  <a:srgbClr val="05EDB5"/>
                </a:solidFill>
                <a:latin typeface="Arial"/>
                <a:cs typeface="Arial"/>
              </a:rPr>
              <a:t>n</a:t>
            </a:r>
            <a:r>
              <a:rPr lang="en-NZ" sz="1100" b="1" spc="30" dirty="0">
                <a:solidFill>
                  <a:srgbClr val="05EDB5"/>
                </a:solidFill>
                <a:latin typeface="Arial"/>
                <a:cs typeface="Arial"/>
              </a:rPr>
              <a:t>t</a:t>
            </a:r>
            <a:r>
              <a:rPr lang="en-NZ" sz="1100" b="1" spc="15" dirty="0">
                <a:solidFill>
                  <a:srgbClr val="05EDB5"/>
                </a:solidFill>
                <a:latin typeface="Arial"/>
                <a:cs typeface="Arial"/>
              </a:rPr>
              <a:t>abili</a:t>
            </a:r>
            <a:r>
              <a:rPr lang="en-NZ" sz="1100" b="1" spc="20" dirty="0">
                <a:solidFill>
                  <a:srgbClr val="05EDB5"/>
                </a:solidFill>
                <a:latin typeface="Arial"/>
                <a:cs typeface="Arial"/>
              </a:rPr>
              <a:t>t</a:t>
            </a:r>
            <a:r>
              <a:rPr lang="en-NZ" sz="1100" b="1" dirty="0">
                <a:solidFill>
                  <a:srgbClr val="05EDB5"/>
                </a:solidFill>
                <a:latin typeface="Arial"/>
                <a:cs typeface="Arial"/>
              </a:rPr>
              <a:t>ie</a:t>
            </a:r>
            <a:r>
              <a:rPr lang="en-NZ" sz="1100" b="1" spc="-85" dirty="0">
                <a:solidFill>
                  <a:srgbClr val="05EDB5"/>
                </a:solidFill>
                <a:latin typeface="Arial"/>
                <a:cs typeface="Arial"/>
              </a:rPr>
              <a:t>s</a:t>
            </a:r>
            <a:endParaRPr lang="en-NZ" sz="1100" dirty="0">
              <a:solidFill>
                <a:srgbClr val="05EDB5"/>
              </a:solidFill>
              <a:latin typeface="Arial"/>
              <a:cs typeface="Arial"/>
            </a:endParaRPr>
          </a:p>
          <a:p>
            <a:pPr marL="171450" indent="-171450">
              <a:buSzPts val="1000"/>
              <a:buFont typeface="Arial"/>
              <a:buChar char="•"/>
              <a:tabLst>
                <a:tab pos="457200" algn="l"/>
              </a:tabLst>
            </a:pPr>
            <a:endParaRPr lang="en-US" sz="1100" dirty="0">
              <a:solidFill>
                <a:srgbClr val="FFFFFF"/>
              </a:solidFill>
              <a:latin typeface="Arial"/>
              <a:cs typeface="Arial"/>
            </a:endParaRPr>
          </a:p>
          <a:p>
            <a:pPr marL="12065" marR="6350">
              <a:lnSpc>
                <a:spcPct val="103499"/>
              </a:lnSpc>
              <a:buClr>
                <a:srgbClr val="FFFFFF"/>
              </a:buClr>
              <a:tabLst>
                <a:tab pos="120650" algn="l"/>
              </a:tabLst>
            </a:pPr>
            <a:r>
              <a:rPr lang="en-US" sz="1100" b="1" spc="-20" dirty="0">
                <a:solidFill>
                  <a:srgbClr val="FFFFFF"/>
                </a:solidFill>
                <a:latin typeface="Arial"/>
                <a:cs typeface="Arial"/>
              </a:rPr>
              <a:t>Project Delivery</a:t>
            </a:r>
          </a:p>
          <a:p>
            <a:pPr marL="120650" marR="6350" indent="-108585">
              <a:lnSpc>
                <a:spcPct val="103499"/>
              </a:lnSpc>
              <a:buClr>
                <a:srgbClr val="FFFFFF"/>
              </a:buClr>
              <a:buFont typeface="Arial"/>
              <a:buChar char="•"/>
              <a:tabLst>
                <a:tab pos="120650" algn="l"/>
              </a:tabLst>
            </a:pPr>
            <a:r>
              <a:rPr lang="en-US" sz="1100" dirty="0">
                <a:solidFill>
                  <a:srgbClr val="FFFFFF"/>
                </a:solidFill>
                <a:latin typeface="Arial" panose="020B0604020202020204" pitchFamily="34" charset="0"/>
                <a:cs typeface="Arial" panose="020B0604020202020204" pitchFamily="34" charset="0"/>
              </a:rPr>
              <a:t>Oversee and Develop detailed design documentation.</a:t>
            </a:r>
          </a:p>
          <a:p>
            <a:pPr marL="120650" marR="6350" indent="-108585">
              <a:lnSpc>
                <a:spcPct val="103499"/>
              </a:lnSpc>
              <a:buClr>
                <a:srgbClr val="FFFFFF"/>
              </a:buClr>
              <a:buFont typeface="Arial"/>
              <a:buChar char="•"/>
              <a:tabLst>
                <a:tab pos="120650" algn="l"/>
              </a:tabLst>
            </a:pPr>
            <a:r>
              <a:rPr lang="en-US" sz="1100" dirty="0">
                <a:solidFill>
                  <a:srgbClr val="FFFFFF"/>
                </a:solidFill>
                <a:latin typeface="Arial" panose="020B0604020202020204" pitchFamily="34" charset="0"/>
                <a:cs typeface="Arial" panose="020B0604020202020204" pitchFamily="34" charset="0"/>
              </a:rPr>
              <a:t>Development of necessary quality assurance documentation.</a:t>
            </a:r>
          </a:p>
          <a:p>
            <a:pPr marL="120650" marR="6350" indent="-108585">
              <a:lnSpc>
                <a:spcPct val="103499"/>
              </a:lnSpc>
              <a:buClr>
                <a:srgbClr val="FFFFFF"/>
              </a:buClr>
              <a:buFont typeface="Arial"/>
              <a:buChar char="•"/>
              <a:tabLst>
                <a:tab pos="120650" algn="l"/>
              </a:tabLst>
            </a:pPr>
            <a:r>
              <a:rPr lang="en-US" sz="1100" dirty="0">
                <a:solidFill>
                  <a:srgbClr val="FFFFFF"/>
                </a:solidFill>
                <a:latin typeface="Arial" panose="020B0604020202020204" pitchFamily="34" charset="0"/>
                <a:cs typeface="Arial" panose="020B0604020202020204" pitchFamily="34" charset="0"/>
              </a:rPr>
              <a:t>Engage with stakeholders to understand needs.</a:t>
            </a:r>
          </a:p>
          <a:p>
            <a:pPr marL="120650" marR="6350" indent="-108585">
              <a:lnSpc>
                <a:spcPct val="103499"/>
              </a:lnSpc>
              <a:buClr>
                <a:srgbClr val="FFFFFF"/>
              </a:buClr>
              <a:buFont typeface="Arial"/>
              <a:buChar char="•"/>
              <a:tabLst>
                <a:tab pos="120650" algn="l"/>
              </a:tabLst>
            </a:pPr>
            <a:r>
              <a:rPr lang="en-US" sz="1100" dirty="0">
                <a:solidFill>
                  <a:srgbClr val="FFFFFF"/>
                </a:solidFill>
                <a:latin typeface="Arial" panose="020B0604020202020204" pitchFamily="34" charset="0"/>
                <a:cs typeface="Arial" panose="020B0604020202020204" pitchFamily="34" charset="0"/>
              </a:rPr>
              <a:t>Engage with Internal and External subject matter experts</a:t>
            </a:r>
            <a:r>
              <a:rPr lang="en-US" sz="1100" spc="-20" dirty="0">
                <a:solidFill>
                  <a:srgbClr val="FFFFFF"/>
                </a:solidFill>
                <a:latin typeface="Arial"/>
                <a:cs typeface="Arial"/>
              </a:rPr>
              <a:t>.</a:t>
            </a:r>
          </a:p>
          <a:p>
            <a:pPr marL="120650" marR="6350" indent="-108585">
              <a:lnSpc>
                <a:spcPct val="103499"/>
              </a:lnSpc>
              <a:buClr>
                <a:srgbClr val="FFFFFF"/>
              </a:buClr>
              <a:buFont typeface="Arial"/>
              <a:buChar char="•"/>
              <a:tabLst>
                <a:tab pos="120650" algn="l"/>
              </a:tabLst>
            </a:pPr>
            <a:r>
              <a:rPr lang="en-US" sz="1100" dirty="0">
                <a:solidFill>
                  <a:srgbClr val="FFFFFF"/>
                </a:solidFill>
                <a:latin typeface="Arial" panose="020B0604020202020204" pitchFamily="34" charset="0"/>
                <a:cs typeface="Arial" panose="020B0604020202020204" pitchFamily="34" charset="0"/>
              </a:rPr>
              <a:t>Work with and manage consultants and contractors as required.</a:t>
            </a:r>
          </a:p>
          <a:p>
            <a:pPr marL="120650" marR="6350" indent="-108585">
              <a:lnSpc>
                <a:spcPct val="103499"/>
              </a:lnSpc>
              <a:buClr>
                <a:srgbClr val="FFFFFF"/>
              </a:buClr>
              <a:buFont typeface="Arial"/>
              <a:buChar char="•"/>
              <a:tabLst>
                <a:tab pos="120650" algn="l"/>
              </a:tabLst>
            </a:pPr>
            <a:r>
              <a:rPr lang="en-US" sz="1100" spc="-20" dirty="0">
                <a:solidFill>
                  <a:srgbClr val="FFFFFF"/>
                </a:solidFill>
                <a:latin typeface="Arial"/>
                <a:cs typeface="Arial"/>
              </a:rPr>
              <a:t>Support Project Managers in reporting and forecasting.</a:t>
            </a:r>
          </a:p>
          <a:p>
            <a:pPr marL="120650" marR="6350" indent="-108585">
              <a:lnSpc>
                <a:spcPct val="103499"/>
              </a:lnSpc>
              <a:buClr>
                <a:srgbClr val="FFFFFF"/>
              </a:buClr>
              <a:buFont typeface="Arial"/>
              <a:buChar char="•"/>
              <a:tabLst>
                <a:tab pos="120650" algn="l"/>
              </a:tabLst>
            </a:pPr>
            <a:r>
              <a:rPr lang="en-US" sz="1100" spc="-20" dirty="0">
                <a:solidFill>
                  <a:srgbClr val="FFFFFF"/>
                </a:solidFill>
                <a:latin typeface="Arial"/>
                <a:cs typeface="Arial"/>
              </a:rPr>
              <a:t>Development and Delivery of commissioning plans.</a:t>
            </a:r>
          </a:p>
          <a:p>
            <a:pPr marL="171450" indent="-171450">
              <a:buSzPts val="1000"/>
              <a:buFont typeface="Arial"/>
              <a:buChar char="•"/>
              <a:tabLst>
                <a:tab pos="457200" algn="l"/>
              </a:tabLst>
            </a:pPr>
            <a:endParaRPr lang="en-US" sz="1100" dirty="0">
              <a:solidFill>
                <a:schemeClr val="bg1"/>
              </a:solidFill>
              <a:latin typeface="Arial"/>
              <a:cs typeface="Arial"/>
            </a:endParaRPr>
          </a:p>
          <a:p>
            <a:pPr marL="12065" marR="6350">
              <a:lnSpc>
                <a:spcPct val="103499"/>
              </a:lnSpc>
              <a:buClr>
                <a:srgbClr val="FFFFFF"/>
              </a:buClr>
              <a:tabLst>
                <a:tab pos="120650" algn="l"/>
              </a:tabLst>
            </a:pPr>
            <a:r>
              <a:rPr lang="en-NZ" sz="1100" b="1" spc="-20" dirty="0">
                <a:solidFill>
                  <a:srgbClr val="FFFFFF"/>
                </a:solidFill>
                <a:latin typeface="Arial"/>
                <a:cs typeface="Arial"/>
              </a:rPr>
              <a:t>Strategy Work</a:t>
            </a:r>
            <a:r>
              <a:rPr lang="en-NZ" sz="1100" i="1" spc="-20" dirty="0">
                <a:solidFill>
                  <a:srgbClr val="FFFFFF"/>
                </a:solidFill>
                <a:latin typeface="Arial"/>
                <a:cs typeface="Arial"/>
              </a:rPr>
              <a:t>	</a:t>
            </a:r>
            <a:endParaRPr lang="en-NZ" sz="1100" spc="-20" dirty="0">
              <a:solidFill>
                <a:srgbClr val="FFFFFF"/>
              </a:solidFill>
              <a:latin typeface="Arial"/>
              <a:cs typeface="Arial"/>
            </a:endParaRPr>
          </a:p>
          <a:p>
            <a:pPr marL="120650" marR="6350" indent="-108585">
              <a:lnSpc>
                <a:spcPct val="103499"/>
              </a:lnSpc>
              <a:buClr>
                <a:srgbClr val="FFFFFF"/>
              </a:buClr>
              <a:buFont typeface="Arial"/>
              <a:buChar char="•"/>
              <a:tabLst>
                <a:tab pos="120650" algn="l"/>
              </a:tabLst>
            </a:pPr>
            <a:r>
              <a:rPr lang="en-US" sz="1100" spc="-20" dirty="0">
                <a:solidFill>
                  <a:srgbClr val="FFFFFF"/>
                </a:solidFill>
                <a:latin typeface="Arial"/>
                <a:cs typeface="Arial"/>
              </a:rPr>
              <a:t>Participate in development and update of long-term strategies.</a:t>
            </a:r>
          </a:p>
          <a:p>
            <a:pPr marL="120650" marR="6350" indent="-108585">
              <a:lnSpc>
                <a:spcPct val="103499"/>
              </a:lnSpc>
              <a:buClr>
                <a:srgbClr val="FFFFFF"/>
              </a:buClr>
              <a:buFont typeface="Arial"/>
              <a:buChar char="•"/>
              <a:tabLst>
                <a:tab pos="120650" algn="l"/>
              </a:tabLst>
            </a:pPr>
            <a:r>
              <a:rPr lang="en-US" sz="1100" spc="-20" dirty="0">
                <a:solidFill>
                  <a:srgbClr val="FFFFFF"/>
                </a:solidFill>
                <a:latin typeface="Arial"/>
                <a:cs typeface="Arial"/>
              </a:rPr>
              <a:t>Assist in project identification and prioritization.</a:t>
            </a:r>
          </a:p>
          <a:p>
            <a:pPr marL="171450" indent="-171450">
              <a:buSzPts val="1000"/>
              <a:buFont typeface="Arial"/>
              <a:buChar char="•"/>
              <a:tabLst>
                <a:tab pos="457200" algn="l"/>
              </a:tabLst>
            </a:pPr>
            <a:endParaRPr lang="en-US" sz="1100" dirty="0">
              <a:solidFill>
                <a:schemeClr val="bg1"/>
              </a:solidFill>
              <a:latin typeface="Arial"/>
              <a:cs typeface="Arial"/>
            </a:endParaRPr>
          </a:p>
          <a:p>
            <a:pPr marL="171450" indent="-171450">
              <a:buSzPts val="1000"/>
              <a:buFont typeface="Arial"/>
              <a:buChar char="•"/>
              <a:tabLst>
                <a:tab pos="457200" algn="l"/>
              </a:tabLst>
            </a:pPr>
            <a:endParaRPr lang="en-US" sz="1100" dirty="0">
              <a:solidFill>
                <a:schemeClr val="bg1"/>
              </a:solidFill>
              <a:latin typeface="Arial"/>
              <a:cs typeface="Arial"/>
            </a:endParaRPr>
          </a:p>
          <a:p>
            <a:pPr marL="12065" marR="6350">
              <a:lnSpc>
                <a:spcPct val="103499"/>
              </a:lnSpc>
              <a:buClr>
                <a:srgbClr val="FFFFFF"/>
              </a:buClr>
              <a:tabLst>
                <a:tab pos="120650" algn="l"/>
              </a:tabLst>
            </a:pPr>
            <a:r>
              <a:rPr lang="en-NZ" sz="1100" b="1" spc="-20" dirty="0">
                <a:solidFill>
                  <a:srgbClr val="FFFFFF"/>
                </a:solidFill>
                <a:latin typeface="Arial"/>
                <a:cs typeface="Arial"/>
              </a:rPr>
              <a:t>Other Responsibilities</a:t>
            </a:r>
          </a:p>
          <a:p>
            <a:pPr marL="120650" marR="6350" indent="-108585">
              <a:lnSpc>
                <a:spcPct val="103499"/>
              </a:lnSpc>
              <a:buClr>
                <a:srgbClr val="FFFFFF"/>
              </a:buClr>
              <a:buFont typeface="Arial"/>
              <a:buChar char="•"/>
              <a:tabLst>
                <a:tab pos="120650" algn="l"/>
              </a:tabLst>
            </a:pPr>
            <a:r>
              <a:rPr lang="en-NZ" sz="1100" spc="-20" dirty="0">
                <a:solidFill>
                  <a:srgbClr val="FFFFFF"/>
                </a:solidFill>
                <a:latin typeface="Arial"/>
                <a:cs typeface="Arial"/>
              </a:rPr>
              <a:t>Looking for opportunities to improve project delivery or systems.</a:t>
            </a:r>
          </a:p>
          <a:p>
            <a:pPr marL="120650" marR="6350" indent="-108585">
              <a:lnSpc>
                <a:spcPct val="103499"/>
              </a:lnSpc>
              <a:buClr>
                <a:srgbClr val="FFFFFF"/>
              </a:buClr>
              <a:buFont typeface="Arial"/>
              <a:buChar char="•"/>
              <a:tabLst>
                <a:tab pos="120650" algn="l"/>
              </a:tabLst>
            </a:pPr>
            <a:r>
              <a:rPr lang="en-NZ" sz="1100" spc="-20" dirty="0">
                <a:solidFill>
                  <a:srgbClr val="FFFFFF"/>
                </a:solidFill>
                <a:latin typeface="Arial"/>
                <a:cs typeface="Arial"/>
              </a:rPr>
              <a:t>Contributing to business improvement initiatives</a:t>
            </a:r>
            <a:endParaRPr lang="en-US" sz="1100" spc="-20" dirty="0">
              <a:solidFill>
                <a:srgbClr val="FFFFFF"/>
              </a:solidFill>
              <a:latin typeface="Arial"/>
              <a:cs typeface="Arial"/>
            </a:endParaRPr>
          </a:p>
          <a:p>
            <a:pPr marL="171450" indent="-171450">
              <a:buSzPts val="1000"/>
              <a:buFont typeface="Arial"/>
              <a:buChar char="•"/>
            </a:pPr>
            <a:endParaRPr lang="en-US" sz="1000" dirty="0">
              <a:solidFill>
                <a:schemeClr val="bg1"/>
              </a:solidFill>
              <a:latin typeface="Arial"/>
              <a:cs typeface="Arial"/>
            </a:endParaRPr>
          </a:p>
          <a:p>
            <a:pPr marL="171450" indent="-171450">
              <a:buSzPts val="1000"/>
              <a:buFont typeface="Arial"/>
              <a:buChar char="•"/>
            </a:pPr>
            <a:endParaRPr lang="en-US" sz="1000" dirty="0">
              <a:solidFill>
                <a:srgbClr val="FFFFFF"/>
              </a:solidFill>
              <a:latin typeface="Arial"/>
              <a:cs typeface="Arial"/>
            </a:endParaRPr>
          </a:p>
          <a:p>
            <a:pPr marL="285750" indent="-285750">
              <a:buSzPts val="1000"/>
              <a:buFont typeface="Arial" panose="05050102010706020507" pitchFamily="18" charset="2"/>
              <a:buChar char="•"/>
            </a:pPr>
            <a:endParaRPr lang="en-US" sz="1000" spc="-20" dirty="0">
              <a:solidFill>
                <a:srgbClr val="000000"/>
              </a:solidFill>
              <a:latin typeface="Arial"/>
              <a:cs typeface="Arial"/>
            </a:endParaRPr>
          </a:p>
          <a:p>
            <a:pPr marL="342900" indent="-342900">
              <a:buSzPts val="1000"/>
              <a:buFont typeface="Arial" panose="05050102010706020507" pitchFamily="18" charset="2"/>
              <a:buChar char="•"/>
            </a:pPr>
            <a:endParaRPr lang="en-NZ" sz="1000" spc="-20" dirty="0">
              <a:solidFill>
                <a:schemeClr val="bg1"/>
              </a:solidFill>
              <a:latin typeface="Arial"/>
              <a:cs typeface="Arial"/>
            </a:endParaRPr>
          </a:p>
          <a:p>
            <a:endParaRPr lang="en-NZ" sz="1000" b="1" u="sng" dirty="0">
              <a:solidFill>
                <a:schemeClr val="bg1"/>
              </a:solidFill>
              <a:latin typeface="Arial"/>
              <a:cs typeface="Arial"/>
            </a:endParaRPr>
          </a:p>
          <a:p>
            <a:endParaRPr lang="en-NZ" sz="1000" b="1" u="sng" dirty="0">
              <a:solidFill>
                <a:schemeClr val="bg1"/>
              </a:solidFill>
              <a:latin typeface="Arial"/>
              <a:cs typeface="Arial"/>
            </a:endParaRPr>
          </a:p>
          <a:p>
            <a:pPr>
              <a:buFont typeface="Arial" panose="020B0604020202020204" pitchFamily="34" charset="0"/>
            </a:pPr>
            <a:endParaRPr lang="en-NZ" sz="1100" dirty="0">
              <a:solidFill>
                <a:schemeClr val="bg1"/>
              </a:solidFill>
              <a:latin typeface="Calibri"/>
              <a:ea typeface="Calibri"/>
              <a:cs typeface="Calibri"/>
            </a:endParaRPr>
          </a:p>
        </p:txBody>
      </p:sp>
      <p:sp>
        <p:nvSpPr>
          <p:cNvPr id="13" name="object 21">
            <a:extLst>
              <a:ext uri="{FF2B5EF4-FFF2-40B4-BE49-F238E27FC236}">
                <a16:creationId xmlns:a16="http://schemas.microsoft.com/office/drawing/2014/main" id="{0B0B6F8B-9D95-7F46-83BE-DDFDA6FAC92F}"/>
              </a:ext>
            </a:extLst>
          </p:cNvPr>
          <p:cNvSpPr txBox="1"/>
          <p:nvPr/>
        </p:nvSpPr>
        <p:spPr>
          <a:xfrm>
            <a:off x="5001581" y="1521448"/>
            <a:ext cx="2223967" cy="533479"/>
          </a:xfrm>
          <a:prstGeom prst="rect">
            <a:avLst/>
          </a:prstGeom>
        </p:spPr>
        <p:txBody>
          <a:bodyPr vert="horz" wrap="square" lIns="0" tIns="0" rIns="0" bIns="0" rtlCol="0" anchor="t">
            <a:spAutoFit/>
          </a:bodyPr>
          <a:lstStyle/>
          <a:p>
            <a:pPr marL="12700">
              <a:lnSpc>
                <a:spcPct val="100000"/>
              </a:lnSpc>
            </a:pPr>
            <a:r>
              <a:rPr lang="en-US" sz="1100" b="1" dirty="0">
                <a:solidFill>
                  <a:srgbClr val="05EDB5"/>
                </a:solidFill>
                <a:latin typeface="Arial"/>
                <a:cs typeface="Arial"/>
              </a:rPr>
              <a:t>Location:</a:t>
            </a:r>
            <a:endParaRPr sz="1100" b="1" dirty="0">
              <a:solidFill>
                <a:srgbClr val="05EDB5"/>
              </a:solidFill>
              <a:latin typeface="Arial"/>
              <a:cs typeface="Arial"/>
            </a:endParaRPr>
          </a:p>
          <a:p>
            <a:pPr marL="12700">
              <a:lnSpc>
                <a:spcPct val="100000"/>
              </a:lnSpc>
              <a:spcBef>
                <a:spcPts val="200"/>
              </a:spcBef>
            </a:pPr>
            <a:r>
              <a:rPr lang="en-NZ" sz="1100" dirty="0">
                <a:solidFill>
                  <a:schemeClr val="bg1"/>
                </a:solidFill>
                <a:latin typeface="Arial"/>
                <a:cs typeface="Arial"/>
              </a:rPr>
              <a:t>Twizel / Waitaki area (preferred) or Christchurch </a:t>
            </a:r>
          </a:p>
        </p:txBody>
      </p:sp>
    </p:spTree>
    <p:extLst>
      <p:ext uri="{BB962C8B-B14F-4D97-AF65-F5344CB8AC3E}">
        <p14:creationId xmlns:p14="http://schemas.microsoft.com/office/powerpoint/2010/main" val="36000620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object 22">
            <a:extLst>
              <a:ext uri="{FF2B5EF4-FFF2-40B4-BE49-F238E27FC236}">
                <a16:creationId xmlns:a16="http://schemas.microsoft.com/office/drawing/2014/main" id="{4430F701-86E1-6F47-8D85-029AF9D2D0A2}"/>
              </a:ext>
            </a:extLst>
          </p:cNvPr>
          <p:cNvSpPr txBox="1"/>
          <p:nvPr/>
        </p:nvSpPr>
        <p:spPr>
          <a:xfrm>
            <a:off x="5427509" y="782838"/>
            <a:ext cx="3922081" cy="2174698"/>
          </a:xfrm>
          <a:prstGeom prst="rect">
            <a:avLst/>
          </a:prstGeom>
        </p:spPr>
        <p:txBody>
          <a:bodyPr vert="horz" wrap="square" lIns="0" tIns="0" rIns="0" bIns="0" rtlCol="0" anchor="t">
            <a:spAutoFit/>
          </a:bodyPr>
          <a:lstStyle/>
          <a:p>
            <a:pPr marL="12700"/>
            <a:r>
              <a:rPr lang="en-NZ" sz="1100" b="1" spc="10" dirty="0">
                <a:solidFill>
                  <a:srgbClr val="05EDB5"/>
                </a:solidFill>
                <a:latin typeface="Arial"/>
                <a:cs typeface="Arial"/>
              </a:rPr>
              <a:t>Candidate profile</a:t>
            </a:r>
            <a:endParaRPr lang="en-NZ" sz="1100" b="1" spc="10" dirty="0">
              <a:solidFill>
                <a:srgbClr val="FFFFFF"/>
              </a:solidFill>
              <a:latin typeface="Arial" panose="020B0604020202020204" pitchFamily="34" charset="0"/>
              <a:cs typeface="Arial" panose="020B0604020202020204" pitchFamily="34" charset="0"/>
            </a:endParaRPr>
          </a:p>
          <a:p>
            <a:pPr marL="12700"/>
            <a:endParaRPr lang="en-NZ" sz="1100" b="1" spc="10" dirty="0">
              <a:solidFill>
                <a:srgbClr val="05EDB5"/>
              </a:solidFill>
              <a:latin typeface="Arial"/>
              <a:cs typeface="Arial"/>
            </a:endParaRPr>
          </a:p>
          <a:p>
            <a:pPr marL="183515" marR="6350" indent="-171450">
              <a:lnSpc>
                <a:spcPct val="103499"/>
              </a:lnSpc>
              <a:buClr>
                <a:srgbClr val="FFFFFF"/>
              </a:buClr>
              <a:buFont typeface="Arial" panose="020B0604020202020204" pitchFamily="34" charset="0"/>
              <a:buChar char="•"/>
              <a:tabLst>
                <a:tab pos="120650" algn="l"/>
              </a:tabLst>
            </a:pPr>
            <a:r>
              <a:rPr lang="en-NZ" sz="1100" spc="-20" dirty="0">
                <a:solidFill>
                  <a:srgbClr val="FFFFFF"/>
                </a:solidFill>
                <a:latin typeface="Arial"/>
                <a:cs typeface="Arial"/>
              </a:rPr>
              <a:t>Self Management</a:t>
            </a:r>
          </a:p>
          <a:p>
            <a:pPr marL="183515" marR="6350" indent="-171450">
              <a:lnSpc>
                <a:spcPct val="103499"/>
              </a:lnSpc>
              <a:buClr>
                <a:srgbClr val="FFFFFF"/>
              </a:buClr>
              <a:buFont typeface="Arial" panose="020B0604020202020204" pitchFamily="34" charset="0"/>
              <a:buChar char="•"/>
              <a:tabLst>
                <a:tab pos="120650" algn="l"/>
              </a:tabLst>
            </a:pPr>
            <a:r>
              <a:rPr lang="en-NZ" sz="1100" spc="-20" dirty="0">
                <a:solidFill>
                  <a:srgbClr val="FFFFFF"/>
                </a:solidFill>
                <a:latin typeface="Arial"/>
                <a:cs typeface="Arial"/>
              </a:rPr>
              <a:t>Clear communication (in-person, phone, email).</a:t>
            </a:r>
          </a:p>
          <a:p>
            <a:pPr marL="183515" marR="6350" indent="-171450">
              <a:lnSpc>
                <a:spcPct val="103499"/>
              </a:lnSpc>
              <a:buClr>
                <a:srgbClr val="FFFFFF"/>
              </a:buClr>
              <a:buFont typeface="Arial" panose="020B0604020202020204" pitchFamily="34" charset="0"/>
              <a:buChar char="•"/>
              <a:tabLst>
                <a:tab pos="120650" algn="l"/>
              </a:tabLst>
            </a:pPr>
            <a:r>
              <a:rPr lang="en-NZ" sz="1100" spc="-20" dirty="0">
                <a:solidFill>
                  <a:srgbClr val="FFFFFF"/>
                </a:solidFill>
                <a:latin typeface="Arial"/>
                <a:cs typeface="Arial"/>
              </a:rPr>
              <a:t>Willingness to travel for periods of time as projects require.</a:t>
            </a:r>
          </a:p>
          <a:p>
            <a:pPr marL="183515" marR="6350" indent="-171450">
              <a:lnSpc>
                <a:spcPct val="103499"/>
              </a:lnSpc>
              <a:buClr>
                <a:srgbClr val="FFFFFF"/>
              </a:buClr>
              <a:buFont typeface="Arial" panose="020B0604020202020204" pitchFamily="34" charset="0"/>
              <a:buChar char="•"/>
              <a:tabLst>
                <a:tab pos="120650" algn="l"/>
              </a:tabLst>
            </a:pPr>
            <a:r>
              <a:rPr lang="en-NZ" sz="1100" spc="-20" dirty="0">
                <a:solidFill>
                  <a:srgbClr val="FFFFFF"/>
                </a:solidFill>
                <a:latin typeface="Arial"/>
                <a:cs typeface="Arial"/>
              </a:rPr>
              <a:t>Desire to learn.</a:t>
            </a:r>
            <a:endParaRPr lang="en-NZ" sz="1100" spc="-100" dirty="0">
              <a:solidFill>
                <a:srgbClr val="FFFFFF"/>
              </a:solidFill>
              <a:latin typeface="Arial"/>
              <a:cs typeface="Arial"/>
            </a:endParaRPr>
          </a:p>
          <a:p>
            <a:pPr marL="12700"/>
            <a:endParaRPr lang="en-NZ" sz="1100" b="1" spc="10" dirty="0">
              <a:latin typeface="Arial" panose="020B0604020202020204" pitchFamily="34" charset="0"/>
              <a:cs typeface="Arial" panose="020B0604020202020204" pitchFamily="34" charset="0"/>
            </a:endParaRPr>
          </a:p>
          <a:p>
            <a:pPr marL="12700"/>
            <a:br>
              <a:rPr lang="en-NZ" sz="1100" b="1" spc="10" dirty="0">
                <a:latin typeface="Arial" panose="020B0604020202020204" pitchFamily="34" charset="0"/>
                <a:cs typeface="Arial" panose="020B0604020202020204" pitchFamily="34" charset="0"/>
              </a:rPr>
            </a:br>
            <a:endParaRPr lang="en-NZ" sz="1100" b="1" spc="10" dirty="0">
              <a:solidFill>
                <a:schemeClr val="bg1"/>
              </a:solidFill>
              <a:latin typeface="Arial" panose="020B0604020202020204" pitchFamily="34" charset="0"/>
              <a:cs typeface="Arial" panose="020B0604020202020204" pitchFamily="34" charset="0"/>
            </a:endParaRPr>
          </a:p>
          <a:p>
            <a:pPr marL="12700"/>
            <a:endParaRPr lang="en-NZ" sz="1000" spc="10" dirty="0">
              <a:solidFill>
                <a:schemeClr val="bg1"/>
              </a:solidFill>
              <a:latin typeface="Arial"/>
              <a:cs typeface="Arial"/>
            </a:endParaRPr>
          </a:p>
          <a:p>
            <a:pPr marL="12700"/>
            <a:endParaRPr lang="en-NZ" sz="1100" spc="10" dirty="0">
              <a:solidFill>
                <a:prstClr val="white"/>
              </a:solidFill>
              <a:latin typeface="Calibri"/>
              <a:ea typeface="Calibri"/>
              <a:cs typeface="Calibri"/>
            </a:endParaRPr>
          </a:p>
          <a:p>
            <a:br>
              <a:rPr lang="en-NZ" sz="1000" dirty="0">
                <a:latin typeface="Arial" panose="020B0604020202020204" pitchFamily="34" charset="0"/>
                <a:cs typeface="Arial" panose="020B0604020202020204" pitchFamily="34" charset="0"/>
              </a:rPr>
            </a:br>
            <a:endParaRPr lang="en-NZ" sz="1000" dirty="0">
              <a:solidFill>
                <a:prstClr val="white"/>
              </a:solidFill>
              <a:latin typeface="Arial" panose="020B0604020202020204" pitchFamily="34" charset="0"/>
              <a:cs typeface="Arial" panose="020B0604020202020204" pitchFamily="34" charset="0"/>
            </a:endParaRPr>
          </a:p>
        </p:txBody>
      </p:sp>
      <p:sp>
        <p:nvSpPr>
          <p:cNvPr id="14" name="object 23">
            <a:extLst>
              <a:ext uri="{FF2B5EF4-FFF2-40B4-BE49-F238E27FC236}">
                <a16:creationId xmlns:a16="http://schemas.microsoft.com/office/drawing/2014/main" id="{81A9F11A-3942-094A-B65F-99E786F0AE50}"/>
              </a:ext>
            </a:extLst>
          </p:cNvPr>
          <p:cNvSpPr txBox="1"/>
          <p:nvPr/>
        </p:nvSpPr>
        <p:spPr>
          <a:xfrm>
            <a:off x="784310" y="821749"/>
            <a:ext cx="3922081" cy="4043671"/>
          </a:xfrm>
          <a:prstGeom prst="rect">
            <a:avLst/>
          </a:prstGeom>
        </p:spPr>
        <p:txBody>
          <a:bodyPr vert="horz" wrap="square" lIns="0" tIns="0" rIns="0" bIns="0" rtlCol="0" anchor="t">
            <a:spAutoFit/>
          </a:bodyPr>
          <a:lstStyle/>
          <a:p>
            <a:pPr marL="12700" lvl="0"/>
            <a:r>
              <a:rPr lang="en-NZ" sz="1100" b="1" spc="10" dirty="0">
                <a:solidFill>
                  <a:srgbClr val="05EDB5"/>
                </a:solidFill>
                <a:latin typeface="Arial"/>
                <a:cs typeface="Arial"/>
              </a:rPr>
              <a:t>Kn</a:t>
            </a:r>
            <a:r>
              <a:rPr lang="en-NZ" sz="1100" b="1" dirty="0">
                <a:solidFill>
                  <a:srgbClr val="05EDB5"/>
                </a:solidFill>
                <a:latin typeface="Arial"/>
                <a:cs typeface="Arial"/>
              </a:rPr>
              <a:t>o</a:t>
            </a:r>
            <a:r>
              <a:rPr lang="en-NZ" sz="1100" b="1" spc="35" dirty="0">
                <a:solidFill>
                  <a:srgbClr val="05EDB5"/>
                </a:solidFill>
                <a:latin typeface="Arial"/>
                <a:cs typeface="Arial"/>
              </a:rPr>
              <a:t>wle</a:t>
            </a:r>
            <a:r>
              <a:rPr lang="en-NZ" sz="1100" b="1" spc="25" dirty="0">
                <a:solidFill>
                  <a:srgbClr val="05EDB5"/>
                </a:solidFill>
                <a:latin typeface="Arial"/>
                <a:cs typeface="Arial"/>
              </a:rPr>
              <a:t>dge,</a:t>
            </a:r>
            <a:r>
              <a:rPr lang="en-NZ" sz="1100" b="1" spc="-35" dirty="0">
                <a:solidFill>
                  <a:srgbClr val="05EDB5"/>
                </a:solidFill>
                <a:latin typeface="Arial"/>
                <a:cs typeface="Arial"/>
              </a:rPr>
              <a:t> </a:t>
            </a:r>
            <a:r>
              <a:rPr lang="en-NZ" sz="1100" b="1" spc="-15" dirty="0">
                <a:solidFill>
                  <a:srgbClr val="05EDB5"/>
                </a:solidFill>
                <a:latin typeface="Arial"/>
                <a:cs typeface="Arial"/>
              </a:rPr>
              <a:t>e</a:t>
            </a:r>
            <a:r>
              <a:rPr lang="en-NZ" sz="1100" b="1" spc="35" dirty="0">
                <a:solidFill>
                  <a:srgbClr val="05EDB5"/>
                </a:solidFill>
                <a:latin typeface="Arial"/>
                <a:cs typeface="Arial"/>
              </a:rPr>
              <a:t>xp</a:t>
            </a:r>
            <a:r>
              <a:rPr lang="en-NZ" sz="1100" b="1" spc="10" dirty="0">
                <a:solidFill>
                  <a:srgbClr val="05EDB5"/>
                </a:solidFill>
                <a:latin typeface="Arial"/>
                <a:cs typeface="Arial"/>
              </a:rPr>
              <a:t>erience</a:t>
            </a:r>
            <a:r>
              <a:rPr lang="en-NZ" sz="1100" b="1" spc="-35" dirty="0">
                <a:solidFill>
                  <a:srgbClr val="05EDB5"/>
                </a:solidFill>
                <a:latin typeface="Arial"/>
                <a:cs typeface="Arial"/>
              </a:rPr>
              <a:t> </a:t>
            </a:r>
            <a:r>
              <a:rPr lang="en-NZ" sz="1100" b="1" spc="45" dirty="0">
                <a:solidFill>
                  <a:srgbClr val="05EDB5"/>
                </a:solidFill>
                <a:latin typeface="Arial"/>
                <a:cs typeface="Arial"/>
              </a:rPr>
              <a:t>and</a:t>
            </a:r>
            <a:r>
              <a:rPr lang="en-NZ" sz="1100" b="1" spc="-35" dirty="0">
                <a:solidFill>
                  <a:srgbClr val="05EDB5"/>
                </a:solidFill>
                <a:latin typeface="Arial"/>
                <a:cs typeface="Arial"/>
              </a:rPr>
              <a:t> </a:t>
            </a:r>
            <a:r>
              <a:rPr lang="en-NZ" sz="1100" b="1" dirty="0">
                <a:solidFill>
                  <a:srgbClr val="05EDB5"/>
                </a:solidFill>
                <a:latin typeface="Arial"/>
                <a:cs typeface="Arial"/>
              </a:rPr>
              <a:t>skills</a:t>
            </a:r>
            <a:br>
              <a:rPr lang="en-NZ" sz="1100" b="1" dirty="0">
                <a:latin typeface="Arial" panose="020B0604020202020204" pitchFamily="34" charset="0"/>
                <a:cs typeface="Arial" panose="020B0604020202020204" pitchFamily="34" charset="0"/>
              </a:rPr>
            </a:br>
            <a:endParaRPr lang="en-NZ" sz="1100" b="1" dirty="0">
              <a:solidFill>
                <a:srgbClr val="05EDB5"/>
              </a:solidFill>
              <a:latin typeface="Arial" panose="020B0604020202020204" pitchFamily="34" charset="0"/>
              <a:cs typeface="Arial" panose="020B0604020202020204" pitchFamily="34" charset="0"/>
            </a:endParaRPr>
          </a:p>
          <a:p>
            <a:pPr marL="183515" marR="6350" indent="-171450">
              <a:lnSpc>
                <a:spcPct val="103499"/>
              </a:lnSpc>
              <a:buClr>
                <a:srgbClr val="FFFFFF"/>
              </a:buClr>
              <a:buFont typeface="Arial" panose="020B0604020202020204" pitchFamily="34" charset="0"/>
              <a:buChar char="•"/>
              <a:tabLst>
                <a:tab pos="120650" algn="l"/>
              </a:tabLst>
            </a:pPr>
            <a:r>
              <a:rPr lang="en-NZ" sz="1100" spc="-20" dirty="0">
                <a:solidFill>
                  <a:srgbClr val="FFFFFF"/>
                </a:solidFill>
                <a:latin typeface="Arial"/>
                <a:cs typeface="Arial"/>
              </a:rPr>
              <a:t>Experience in C&amp;I design for industrial sites (Hydropower preferred).</a:t>
            </a:r>
          </a:p>
          <a:p>
            <a:pPr marL="183515" marR="6350" indent="-171450">
              <a:lnSpc>
                <a:spcPct val="103499"/>
              </a:lnSpc>
              <a:buClr>
                <a:srgbClr val="FFFFFF"/>
              </a:buClr>
              <a:buFont typeface="Arial" panose="020B0604020202020204" pitchFamily="34" charset="0"/>
              <a:buChar char="•"/>
              <a:tabLst>
                <a:tab pos="120650" algn="l"/>
              </a:tabLst>
            </a:pPr>
            <a:r>
              <a:rPr lang="en-NZ" sz="1100" spc="-20" dirty="0">
                <a:solidFill>
                  <a:srgbClr val="FFFFFF"/>
                </a:solidFill>
                <a:latin typeface="Arial"/>
                <a:cs typeface="Arial"/>
              </a:rPr>
              <a:t>Development of functional descriptions, and review of matching PLC logic</a:t>
            </a:r>
          </a:p>
          <a:p>
            <a:pPr marL="183515" marR="6350" indent="-171450">
              <a:lnSpc>
                <a:spcPct val="103499"/>
              </a:lnSpc>
              <a:buClr>
                <a:srgbClr val="FFFFFF"/>
              </a:buClr>
              <a:buFont typeface="Arial" panose="020B0604020202020204" pitchFamily="34" charset="0"/>
              <a:buChar char="•"/>
              <a:tabLst>
                <a:tab pos="120650" algn="l"/>
              </a:tabLst>
            </a:pPr>
            <a:r>
              <a:rPr lang="en-NZ" sz="1100" spc="-20" dirty="0">
                <a:solidFill>
                  <a:srgbClr val="FFFFFF"/>
                </a:solidFill>
                <a:latin typeface="Arial"/>
                <a:cs typeface="Arial"/>
              </a:rPr>
              <a:t>Preparation of scope of works for contractors / consultants.</a:t>
            </a:r>
          </a:p>
          <a:p>
            <a:pPr marL="183515" marR="6350" indent="-171450">
              <a:lnSpc>
                <a:spcPct val="103499"/>
              </a:lnSpc>
              <a:buClr>
                <a:srgbClr val="FFFFFF"/>
              </a:buClr>
              <a:buFont typeface="Arial" panose="020B0604020202020204" pitchFamily="34" charset="0"/>
              <a:buChar char="•"/>
              <a:tabLst>
                <a:tab pos="120650" algn="l"/>
              </a:tabLst>
            </a:pPr>
            <a:r>
              <a:rPr lang="en-NZ" sz="1100" spc="-20" dirty="0">
                <a:solidFill>
                  <a:srgbClr val="FFFFFF"/>
                </a:solidFill>
                <a:latin typeface="Arial"/>
                <a:cs typeface="Arial"/>
              </a:rPr>
              <a:t>Preparation of QA documentation (ITP, ITR).</a:t>
            </a:r>
          </a:p>
          <a:p>
            <a:pPr marL="183515" marR="6350" indent="-171450">
              <a:lnSpc>
                <a:spcPct val="103499"/>
              </a:lnSpc>
              <a:buClr>
                <a:srgbClr val="FFFFFF"/>
              </a:buClr>
              <a:buFont typeface="Arial" panose="020B0604020202020204" pitchFamily="34" charset="0"/>
              <a:buChar char="•"/>
              <a:tabLst>
                <a:tab pos="120650" algn="l"/>
              </a:tabLst>
            </a:pPr>
            <a:r>
              <a:rPr lang="en-NZ" sz="1100" spc="-20" dirty="0">
                <a:solidFill>
                  <a:srgbClr val="FFFFFF"/>
                </a:solidFill>
                <a:latin typeface="Arial"/>
                <a:cs typeface="Arial"/>
              </a:rPr>
              <a:t>Site experience of installation and commissioning.</a:t>
            </a:r>
          </a:p>
          <a:p>
            <a:pPr marL="183515" marR="6350" indent="-171450">
              <a:lnSpc>
                <a:spcPct val="103499"/>
              </a:lnSpc>
              <a:buClr>
                <a:srgbClr val="FFFFFF"/>
              </a:buClr>
              <a:buFont typeface="Arial" panose="020B0604020202020204" pitchFamily="34" charset="0"/>
              <a:buChar char="•"/>
              <a:tabLst>
                <a:tab pos="120650" algn="l"/>
              </a:tabLst>
            </a:pPr>
            <a:r>
              <a:rPr lang="en-NZ" sz="1100" spc="-20" dirty="0">
                <a:solidFill>
                  <a:srgbClr val="FFFFFF"/>
                </a:solidFill>
                <a:latin typeface="Arial"/>
                <a:cs typeface="Arial"/>
              </a:rPr>
              <a:t>Knowledge of the Allen-Bradley product range.</a:t>
            </a:r>
          </a:p>
          <a:p>
            <a:pPr marL="183515" marR="6350" indent="-171450">
              <a:lnSpc>
                <a:spcPct val="103499"/>
              </a:lnSpc>
              <a:buClr>
                <a:srgbClr val="FFFFFF"/>
              </a:buClr>
              <a:buFont typeface="Arial" panose="020B0604020202020204" pitchFamily="34" charset="0"/>
              <a:buChar char="•"/>
              <a:tabLst>
                <a:tab pos="120650" algn="l"/>
              </a:tabLst>
            </a:pPr>
            <a:endParaRPr lang="en-NZ" sz="1100" spc="-20" dirty="0">
              <a:solidFill>
                <a:srgbClr val="FFFFFF"/>
              </a:solidFill>
              <a:latin typeface="Arial"/>
              <a:cs typeface="Arial"/>
            </a:endParaRPr>
          </a:p>
          <a:p>
            <a:pPr marL="183515" marR="6350" indent="-171450">
              <a:lnSpc>
                <a:spcPct val="103499"/>
              </a:lnSpc>
              <a:buClr>
                <a:srgbClr val="FFFFFF"/>
              </a:buClr>
              <a:buFont typeface="Arial" panose="020B0604020202020204" pitchFamily="34" charset="0"/>
              <a:buChar char="•"/>
              <a:tabLst>
                <a:tab pos="120650" algn="l"/>
              </a:tabLst>
            </a:pPr>
            <a:endParaRPr lang="en-NZ" sz="1100" spc="-20" dirty="0">
              <a:solidFill>
                <a:srgbClr val="FFFFFF"/>
              </a:solidFill>
              <a:latin typeface="Arial"/>
              <a:cs typeface="Arial"/>
            </a:endParaRPr>
          </a:p>
          <a:p>
            <a:pPr marL="183515" marR="6350" indent="-171450">
              <a:lnSpc>
                <a:spcPct val="103499"/>
              </a:lnSpc>
              <a:buClr>
                <a:srgbClr val="FFFFFF"/>
              </a:buClr>
              <a:buFont typeface="Arial" panose="020B0604020202020204" pitchFamily="34" charset="0"/>
              <a:buChar char="•"/>
              <a:tabLst>
                <a:tab pos="120650" algn="l"/>
              </a:tabLst>
            </a:pPr>
            <a:endParaRPr lang="en-NZ" sz="1100" spc="-20" dirty="0">
              <a:solidFill>
                <a:srgbClr val="FFFFFF"/>
              </a:solidFill>
              <a:latin typeface="Arial"/>
              <a:cs typeface="Arial"/>
            </a:endParaRPr>
          </a:p>
          <a:p>
            <a:pPr marL="12700" marR="648970">
              <a:lnSpc>
                <a:spcPct val="103499"/>
              </a:lnSpc>
            </a:pPr>
            <a:r>
              <a:rPr lang="en-US" sz="1100" b="1" spc="-15" dirty="0">
                <a:solidFill>
                  <a:srgbClr val="05EDB5"/>
                </a:solidFill>
                <a:latin typeface="Arial"/>
                <a:cs typeface="Arial"/>
              </a:rPr>
              <a:t>Training  / Qualifications</a:t>
            </a:r>
          </a:p>
          <a:p>
            <a:pPr marL="12700" marR="648970">
              <a:lnSpc>
                <a:spcPct val="103499"/>
              </a:lnSpc>
            </a:pPr>
            <a:endParaRPr lang="en-US" sz="1100" b="1" spc="-15" dirty="0">
              <a:solidFill>
                <a:srgbClr val="05EDB5"/>
              </a:solidFill>
              <a:latin typeface="Arial"/>
              <a:cs typeface="Arial"/>
            </a:endParaRPr>
          </a:p>
          <a:p>
            <a:pPr marL="183515" marR="6350" indent="-171450">
              <a:lnSpc>
                <a:spcPct val="103499"/>
              </a:lnSpc>
              <a:buClr>
                <a:srgbClr val="FFFFFF"/>
              </a:buClr>
              <a:buFont typeface="Arial" panose="020B0604020202020204" pitchFamily="34" charset="0"/>
              <a:buChar char="•"/>
              <a:tabLst>
                <a:tab pos="120650" algn="l"/>
              </a:tabLst>
            </a:pPr>
            <a:r>
              <a:rPr lang="en-NZ" sz="1100" spc="-20" dirty="0">
                <a:solidFill>
                  <a:srgbClr val="FFFFFF"/>
                </a:solidFill>
                <a:latin typeface="Arial"/>
                <a:cs typeface="Arial"/>
              </a:rPr>
              <a:t>Bachelor of Engineering (Mechatronics / Electrical / Electronics).</a:t>
            </a:r>
          </a:p>
          <a:p>
            <a:pPr marL="183515" marR="6350" indent="-171450">
              <a:lnSpc>
                <a:spcPct val="103499"/>
              </a:lnSpc>
              <a:buClr>
                <a:srgbClr val="FFFFFF"/>
              </a:buClr>
              <a:buFont typeface="Arial" panose="020B0604020202020204" pitchFamily="34" charset="0"/>
              <a:buChar char="•"/>
              <a:tabLst>
                <a:tab pos="120650" algn="l"/>
              </a:tabLst>
            </a:pPr>
            <a:endParaRPr lang="en-NZ" sz="1100" spc="-20" dirty="0">
              <a:solidFill>
                <a:srgbClr val="FFFFFF"/>
              </a:solidFill>
              <a:latin typeface="Arial"/>
              <a:cs typeface="Arial"/>
            </a:endParaRPr>
          </a:p>
          <a:p>
            <a:pPr marL="171450" indent="-171450">
              <a:buSzPts val="1000"/>
              <a:buFont typeface="Arial"/>
              <a:buChar char="•"/>
            </a:pPr>
            <a:endParaRPr lang="en-NZ" sz="1000" spc="-20" dirty="0">
              <a:solidFill>
                <a:schemeClr val="bg1"/>
              </a:solidFill>
              <a:latin typeface="Arial"/>
              <a:ea typeface="Calibri"/>
              <a:cs typeface="Arial"/>
            </a:endParaRPr>
          </a:p>
          <a:p>
            <a:pPr marL="184150" indent="-171450">
              <a:buFont typeface="Arial"/>
              <a:buChar char="•"/>
            </a:pPr>
            <a:endParaRPr lang="en-NZ" sz="1100" dirty="0">
              <a:solidFill>
                <a:schemeClr val="bg1"/>
              </a:solidFill>
              <a:latin typeface="Calibri"/>
              <a:ea typeface="Calibri"/>
              <a:cs typeface="Calibri"/>
            </a:endParaRPr>
          </a:p>
          <a:p>
            <a:pPr>
              <a:lnSpc>
                <a:spcPct val="150000"/>
              </a:lnSpc>
            </a:pPr>
            <a:endParaRPr lang="en-NZ" sz="1100" dirty="0">
              <a:solidFill>
                <a:schemeClr val="bg1"/>
              </a:solidFill>
              <a:latin typeface="Calibri"/>
              <a:ea typeface="Calibri"/>
              <a:cs typeface="Calibri"/>
            </a:endParaRPr>
          </a:p>
          <a:p>
            <a:pPr>
              <a:buFont typeface="Arial" panose="020B0604020202020204" pitchFamily="34" charset="0"/>
              <a:buChar char="•"/>
            </a:pPr>
            <a:endParaRPr lang="en-NZ" sz="1100" dirty="0">
              <a:solidFill>
                <a:schemeClr val="bg1"/>
              </a:solidFill>
              <a:latin typeface="Calibri"/>
              <a:ea typeface="Calibri"/>
              <a:cs typeface="Calibri"/>
            </a:endParaRPr>
          </a:p>
          <a:p>
            <a:pPr marL="171450" indent="-171450">
              <a:buFont typeface="Arial" panose="020B0604020202020204" pitchFamily="34" charset="0"/>
              <a:buChar char="•"/>
            </a:pPr>
            <a:endParaRPr lang="en-NZ" sz="1100" dirty="0">
              <a:solidFill>
                <a:schemeClr val="bg1"/>
              </a:solidFill>
              <a:latin typeface="Calibri"/>
              <a:ea typeface="Calibri"/>
              <a:cs typeface="Calibri"/>
            </a:endParaRPr>
          </a:p>
        </p:txBody>
      </p:sp>
    </p:spTree>
    <p:extLst>
      <p:ext uri="{BB962C8B-B14F-4D97-AF65-F5344CB8AC3E}">
        <p14:creationId xmlns:p14="http://schemas.microsoft.com/office/powerpoint/2010/main" val="59696170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eri JD" id="{80015915-6F56-3245-8C45-4DA4442B1ACE}" vid="{829A69E3-043A-5845-85D3-8DFEF63EE9B2}"/>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43fbadee-b72b-4045-acd7-0c03f461bf4d" xsi:nil="true"/>
    <lcf76f155ced4ddcb4097134ff3c332f xmlns="ce95a386-d309-4666-a335-0bed06863695">
      <Terms xmlns="http://schemas.microsoft.com/office/infopath/2007/PartnerControls"/>
    </lcf76f155ced4ddcb4097134ff3c332f>
  </documentManagement>
</p:properties>
</file>

<file path=customXml/item3.xml><?xml version="1.0" encoding="utf-8"?>
<?mso-contentType ?>
<spe:Receivers xmlns:spe="http://schemas.microsoft.com/sharepoint/events"/>
</file>

<file path=customXml/item4.xml><?xml version="1.0" encoding="utf-8"?>
<ct:contentTypeSchema xmlns:ct="http://schemas.microsoft.com/office/2006/metadata/contentType" xmlns:ma="http://schemas.microsoft.com/office/2006/metadata/properties/metaAttributes" ct:_="" ma:_="" ma:contentTypeName="Document" ma:contentTypeID="0x0101001DFE2A2EB702884FAC9488F2F8948626" ma:contentTypeVersion="15" ma:contentTypeDescription="Create a new document." ma:contentTypeScope="" ma:versionID="491dc907db7ef41f7d09c5444cc292f3">
  <xsd:schema xmlns:xsd="http://www.w3.org/2001/XMLSchema" xmlns:xs="http://www.w3.org/2001/XMLSchema" xmlns:p="http://schemas.microsoft.com/office/2006/metadata/properties" xmlns:ns2="43fbadee-b72b-4045-acd7-0c03f461bf4d" xmlns:ns3="ce95a386-d309-4666-a335-0bed06863695" targetNamespace="http://schemas.microsoft.com/office/2006/metadata/properties" ma:root="true" ma:fieldsID="a98e33cfa3d7feeb018d886efba060aa" ns2:_="" ns3:_="">
    <xsd:import namespace="43fbadee-b72b-4045-acd7-0c03f461bf4d"/>
    <xsd:import namespace="ce95a386-d309-4666-a335-0bed06863695"/>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SearchProperties" minOccurs="0"/>
                <xsd:element ref="ns3:MediaServiceObjectDetectorVersions" minOccurs="0"/>
                <xsd:element ref="ns2:SharedWithUsers" minOccurs="0"/>
                <xsd:element ref="ns2:SharedWithDetails" minOccurs="0"/>
                <xsd:element ref="ns3:lcf76f155ced4ddcb4097134ff3c332f" minOccurs="0"/>
                <xsd:element ref="ns2:TaxCatchAll" minOccurs="0"/>
                <xsd:element ref="ns3:MediaServiceDateTaken" minOccurs="0"/>
                <xsd:element ref="ns3:MediaServiceOCR" minOccurs="0"/>
                <xsd:element ref="ns3:MediaServiceGenerationTime" minOccurs="0"/>
                <xsd:element ref="ns3:MediaServiceEventHashCode" minOccurs="0"/>
                <xsd:element ref="ns3:MediaLengthInSecond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3fbadee-b72b-4045-acd7-0c03f461bf4d"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0dec64c1-0cfb-4274-908c-32670cc62f88}" ma:internalName="TaxCatchAll" ma:showField="CatchAllData" ma:web="43fbadee-b72b-4045-acd7-0c03f461bf4d">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e95a386-d309-4666-a335-0bed06863695"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441f4d4e-d57f-4cf8-8d8c-5728bde0858f" ma:termSetId="09814cd3-568e-fe90-9814-8d621ff8fb84" ma:anchorId="fba54fb3-c3e1-fe81-a776-ca4b69148c4d" ma:open="true" ma:isKeyword="false">
      <xsd:complexType>
        <xsd:sequence>
          <xsd:element ref="pc:Terms" minOccurs="0" maxOccurs="1"/>
        </xsd:sequence>
      </xsd:complexType>
    </xsd:element>
    <xsd:element name="MediaServiceDateTaken" ma:index="20" nillable="true" ma:displayName="MediaServiceDateTaken" ma:hidden="true" ma:indexed="true" ma:internalName="MediaServiceDateTaken" ma:readOnly="true">
      <xsd:simpleType>
        <xsd:restriction base="dms:Text"/>
      </xsd:simpleType>
    </xsd:element>
    <xsd:element name="MediaServiceOCR" ma:index="21" nillable="true" ma:displayName="Extracted Text" ma:internalName="MediaServiceOCR" ma:readOnly="true">
      <xsd:simpleType>
        <xsd:restriction base="dms:Note">
          <xsd:maxLength value="255"/>
        </xsd:restriction>
      </xsd:simpleType>
    </xsd:element>
    <xsd:element name="MediaServiceGenerationTime" ma:index="22" nillable="true" ma:displayName="MediaServiceGenerationTime" ma:hidden="true" ma:internalName="MediaServiceGenerationTime" ma:readOnly="true">
      <xsd:simpleType>
        <xsd:restriction base="dms:Text"/>
      </xsd:simpleType>
    </xsd:element>
    <xsd:element name="MediaServiceEventHashCode" ma:index="23" nillable="true" ma:displayName="MediaServiceEventHashCode" ma:hidden="true" ma:internalName="MediaServiceEventHashCode" ma:readOnly="true">
      <xsd:simpleType>
        <xsd:restriction base="dms:Text"/>
      </xsd:simpleType>
    </xsd:element>
    <xsd:element name="MediaLengthInSeconds" ma:index="24" nillable="true" ma:displayName="MediaLengthInSeconds" ma:hidden="true" ma:internalName="MediaLengthInSeconds" ma:readOnly="true">
      <xsd:simpleType>
        <xsd:restriction base="dms:Unknown"/>
      </xsd:simpleType>
    </xsd:element>
    <xsd:element name="MediaServiceLocation" ma:index="25" nillable="true" ma:displayName="Location" ma:indexed="true"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5EFD34A-D263-43A4-A04C-9ABCB4583055}">
  <ds:schemaRefs>
    <ds:schemaRef ds:uri="http://schemas.microsoft.com/sharepoint/v3/contenttype/forms"/>
  </ds:schemaRefs>
</ds:datastoreItem>
</file>

<file path=customXml/itemProps2.xml><?xml version="1.0" encoding="utf-8"?>
<ds:datastoreItem xmlns:ds="http://schemas.openxmlformats.org/officeDocument/2006/customXml" ds:itemID="{C055FC9B-5724-4E52-B7CF-0DA26C5E6734}">
  <ds:schemaRefs>
    <ds:schemaRef ds:uri="43fbadee-b72b-4045-acd7-0c03f461bf4d"/>
    <ds:schemaRef ds:uri="ce95a386-d309-4666-a335-0bed0686369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2a4cb269-9127-46d2-be0c-d19ba5ead4a0"/>
    <ds:schemaRef ds:uri="http://schemas.microsoft.com/sharepoint/v3"/>
  </ds:schemaRefs>
</ds:datastoreItem>
</file>

<file path=customXml/itemProps3.xml><?xml version="1.0" encoding="utf-8"?>
<ds:datastoreItem xmlns:ds="http://schemas.openxmlformats.org/officeDocument/2006/customXml" ds:itemID="{BDE7B6E6-3F57-44E4-947F-EDABC9F57AA7}">
  <ds:schemaRefs>
    <ds:schemaRef ds:uri="http://schemas.microsoft.com/sharepoint/events"/>
  </ds:schemaRefs>
</ds:datastoreItem>
</file>

<file path=customXml/itemProps4.xml><?xml version="1.0" encoding="utf-8"?>
<ds:datastoreItem xmlns:ds="http://schemas.openxmlformats.org/officeDocument/2006/customXml" ds:itemID="{BD7F339A-086A-447D-A835-9B583E505201}"/>
</file>

<file path=docMetadata/LabelInfo.xml><?xml version="1.0" encoding="utf-8"?>
<clbl:labelList xmlns:clbl="http://schemas.microsoft.com/office/2020/mipLabelMetadata">
  <clbl:label id="{888bb889-6f8a-47ae-9880-0aeded6e10b8}" enabled="1" method="Standard" siteId="{e6cf3f80-614d-4939-895c-3d5287c0f245}" removed="0"/>
</clbl:labelList>
</file>

<file path=docProps/app.xml><?xml version="1.0" encoding="utf-8"?>
<Properties xmlns="http://schemas.openxmlformats.org/officeDocument/2006/extended-properties" xmlns:vt="http://schemas.openxmlformats.org/officeDocument/2006/docPropsVTypes">
  <Template>Office Theme</Template>
  <TotalTime>24</TotalTime>
  <Words>357</Words>
  <Application>Microsoft Office PowerPoint</Application>
  <PresentationFormat>Custom</PresentationFormat>
  <Paragraphs>65</Paragraphs>
  <Slides>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Arial</vt:lpstr>
      <vt:lpstr>Calibri</vt:lpstr>
      <vt:lpstr>Calibri Light</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 Yates</dc:creator>
  <cp:lastModifiedBy>Rachael Lacy</cp:lastModifiedBy>
  <cp:revision>99</cp:revision>
  <dcterms:created xsi:type="dcterms:W3CDTF">2022-02-10T01:09:19Z</dcterms:created>
  <dcterms:modified xsi:type="dcterms:W3CDTF">2025-03-21T02:04:00Z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0x0101001DFE2A2EB702884FAC9488F2F8948626</vt:lpwstr>
  </property>
  <property fmtid="{D5CDD505-2E9C-101B-9397-08002B2CF9AE}" pid="3" name="MRDSecurityClassification">
    <vt:lpwstr/>
  </property>
  <property fmtid="{D5CDD505-2E9C-101B-9397-08002B2CF9AE}" pid="4" name="MRDFinancialYear">
    <vt:lpwstr/>
  </property>
  <property fmtid="{D5CDD505-2E9C-101B-9397-08002B2CF9AE}" pid="5" name="MRDDocumentType">
    <vt:lpwstr/>
  </property>
  <property fmtid="{D5CDD505-2E9C-101B-9397-08002B2CF9AE}" pid="6" name="MRDBusinessFunction">
    <vt:lpwstr/>
  </property>
  <property fmtid="{D5CDD505-2E9C-101B-9397-08002B2CF9AE}" pid="7" name="MRDDocumentStatus">
    <vt:lpwstr/>
  </property>
  <property fmtid="{D5CDD505-2E9C-101B-9397-08002B2CF9AE}" pid="8" name="MSIP_Label_888bb889-6f8a-47ae-9880-0aeded6e10b8_Enabled">
    <vt:lpwstr>true</vt:lpwstr>
  </property>
  <property fmtid="{D5CDD505-2E9C-101B-9397-08002B2CF9AE}" pid="9" name="MSIP_Label_888bb889-6f8a-47ae-9880-0aeded6e10b8_SetDate">
    <vt:lpwstr>2023-06-19T00:25:47Z</vt:lpwstr>
  </property>
  <property fmtid="{D5CDD505-2E9C-101B-9397-08002B2CF9AE}" pid="10" name="MSIP_Label_888bb889-6f8a-47ae-9880-0aeded6e10b8_Method">
    <vt:lpwstr>Standard</vt:lpwstr>
  </property>
  <property fmtid="{D5CDD505-2E9C-101B-9397-08002B2CF9AE}" pid="11" name="MSIP_Label_888bb889-6f8a-47ae-9880-0aeded6e10b8_Name">
    <vt:lpwstr>888bb889-6f8a-47ae-9880-0aeded6e10b8</vt:lpwstr>
  </property>
  <property fmtid="{D5CDD505-2E9C-101B-9397-08002B2CF9AE}" pid="12" name="MSIP_Label_888bb889-6f8a-47ae-9880-0aeded6e10b8_SiteId">
    <vt:lpwstr>e6cf3f80-614d-4939-895c-3d5287c0f245</vt:lpwstr>
  </property>
  <property fmtid="{D5CDD505-2E9C-101B-9397-08002B2CF9AE}" pid="13" name="MSIP_Label_888bb889-6f8a-47ae-9880-0aeded6e10b8_ActionId">
    <vt:lpwstr>3f622c7a-844b-4344-9cee-c9df23f2fc59</vt:lpwstr>
  </property>
  <property fmtid="{D5CDD505-2E9C-101B-9397-08002B2CF9AE}" pid="14" name="MSIP_Label_888bb889-6f8a-47ae-9880-0aeded6e10b8_ContentBits">
    <vt:lpwstr>0</vt:lpwstr>
  </property>
  <property fmtid="{D5CDD505-2E9C-101B-9397-08002B2CF9AE}" pid="15" name="MediaServiceImageTags">
    <vt:lpwstr/>
  </property>
</Properties>
</file>