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5"/>
  </p:sldMasterIdLst>
  <p:sldIdLst>
    <p:sldId id="256" r:id="rId6"/>
    <p:sldId id="257" r:id="rId7"/>
  </p:sldIdLst>
  <p:sldSz cx="10680700" cy="757078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5EDB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AB10019-93D1-4B49-A2D1-8F986F637E45}" v="2" dt="2026-07-07T03:47:58.19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476"/>
    <p:restoredTop sz="96306"/>
  </p:normalViewPr>
  <p:slideViewPr>
    <p:cSldViewPr snapToGrid="0" snapToObjects="1">
      <p:cViewPr varScale="1">
        <p:scale>
          <a:sx n="93" d="100"/>
          <a:sy n="93" d="100"/>
        </p:scale>
        <p:origin x="177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2.xml"/><Relationship Id="rId12" Type="http://schemas.microsoft.com/office/2016/11/relationships/changesInfo" Target="changesInfos/changesInfo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ableStyles" Target="tableStyles.xml"/><Relationship Id="rId5" Type="http://schemas.openxmlformats.org/officeDocument/2006/relationships/slideMaster" Target="slideMasters/slideMaster1.xml"/><Relationship Id="rId10"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chael Lacy" userId="61a25d4e-6079-4526-8eec-fa2f7516107a" providerId="ADAL" clId="{BD143DE2-D55B-4C61-8922-7357C494D4E7}"/>
    <pc:docChg chg="undo custSel modSld">
      <pc:chgData name="Rachael Lacy" userId="61a25d4e-6079-4526-8eec-fa2f7516107a" providerId="ADAL" clId="{BD143DE2-D55B-4C61-8922-7357C494D4E7}" dt="2026-07-07T03:49:36.427" v="185" actId="20577"/>
      <pc:docMkLst>
        <pc:docMk/>
      </pc:docMkLst>
      <pc:sldChg chg="modSp mod">
        <pc:chgData name="Rachael Lacy" userId="61a25d4e-6079-4526-8eec-fa2f7516107a" providerId="ADAL" clId="{BD143DE2-D55B-4C61-8922-7357C494D4E7}" dt="2026-07-07T03:49:36.427" v="185" actId="20577"/>
        <pc:sldMkLst>
          <pc:docMk/>
          <pc:sldMk cId="3600062039" sldId="256"/>
        </pc:sldMkLst>
        <pc:spChg chg="mod">
          <ac:chgData name="Rachael Lacy" userId="61a25d4e-6079-4526-8eec-fa2f7516107a" providerId="ADAL" clId="{BD143DE2-D55B-4C61-8922-7357C494D4E7}" dt="2026-07-07T03:49:15.682" v="170" actId="20577"/>
          <ac:spMkLst>
            <pc:docMk/>
            <pc:sldMk cId="3600062039" sldId="256"/>
            <ac:spMk id="11" creationId="{888BC5EF-D97F-2B4F-9AF6-FF87F954C531}"/>
          </ac:spMkLst>
        </pc:spChg>
        <pc:spChg chg="mod">
          <ac:chgData name="Rachael Lacy" userId="61a25d4e-6079-4526-8eec-fa2f7516107a" providerId="ADAL" clId="{BD143DE2-D55B-4C61-8922-7357C494D4E7}" dt="2026-07-07T03:49:36.427" v="185" actId="20577"/>
          <ac:spMkLst>
            <pc:docMk/>
            <pc:sldMk cId="3600062039" sldId="256"/>
            <ac:spMk id="13" creationId="{0B0B6F8B-9D95-7F46-83BE-DDFDA6FAC92F}"/>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1053" y="1239016"/>
            <a:ext cx="9078595" cy="2635756"/>
          </a:xfrm>
        </p:spPr>
        <p:txBody>
          <a:bodyPr anchor="b"/>
          <a:lstStyle>
            <a:lvl1pPr algn="ctr">
              <a:defRPr sz="6623"/>
            </a:lvl1pPr>
          </a:lstStyle>
          <a:p>
            <a:r>
              <a:rPr lang="en-GB"/>
              <a:t>Click to edit Master title style</a:t>
            </a:r>
            <a:endParaRPr lang="en-US" dirty="0"/>
          </a:p>
        </p:txBody>
      </p:sp>
      <p:sp>
        <p:nvSpPr>
          <p:cNvPr id="3" name="Subtitle 2"/>
          <p:cNvSpPr>
            <a:spLocks noGrp="1"/>
          </p:cNvSpPr>
          <p:nvPr>
            <p:ph type="subTitle" idx="1"/>
          </p:nvPr>
        </p:nvSpPr>
        <p:spPr>
          <a:xfrm>
            <a:off x="1335088" y="3976417"/>
            <a:ext cx="8010525" cy="1827854"/>
          </a:xfrm>
        </p:spPr>
        <p:txBody>
          <a:bodyPr/>
          <a:lstStyle>
            <a:lvl1pPr marL="0" indent="0" algn="ctr">
              <a:buNone/>
              <a:defRPr sz="2649"/>
            </a:lvl1pPr>
            <a:lvl2pPr marL="504703" indent="0" algn="ctr">
              <a:buNone/>
              <a:defRPr sz="2208"/>
            </a:lvl2pPr>
            <a:lvl3pPr marL="1009406" indent="0" algn="ctr">
              <a:buNone/>
              <a:defRPr sz="1987"/>
            </a:lvl3pPr>
            <a:lvl4pPr marL="1514109" indent="0" algn="ctr">
              <a:buNone/>
              <a:defRPr sz="1766"/>
            </a:lvl4pPr>
            <a:lvl5pPr marL="2018812" indent="0" algn="ctr">
              <a:buNone/>
              <a:defRPr sz="1766"/>
            </a:lvl5pPr>
            <a:lvl6pPr marL="2523515" indent="0" algn="ctr">
              <a:buNone/>
              <a:defRPr sz="1766"/>
            </a:lvl6pPr>
            <a:lvl7pPr marL="3028218" indent="0" algn="ctr">
              <a:buNone/>
              <a:defRPr sz="1766"/>
            </a:lvl7pPr>
            <a:lvl8pPr marL="3532922" indent="0" algn="ctr">
              <a:buNone/>
              <a:defRPr sz="1766"/>
            </a:lvl8pPr>
            <a:lvl9pPr marL="4037625" indent="0" algn="ctr">
              <a:buNone/>
              <a:defRPr sz="1766"/>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648F7E63-76AD-864C-9F37-9947DD773DD0}" type="datetimeFigureOut">
              <a:rPr lang="en-US" smtClean="0"/>
              <a:t>7/7/2026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6F584D-BE5E-D542-93A6-6151E93BBAAE}" type="slidenum">
              <a:rPr lang="en-US" smtClean="0"/>
              <a:t>‹#›</a:t>
            </a:fld>
            <a:endParaRPr lang="en-US"/>
          </a:p>
        </p:txBody>
      </p:sp>
    </p:spTree>
    <p:extLst>
      <p:ext uri="{BB962C8B-B14F-4D97-AF65-F5344CB8AC3E}">
        <p14:creationId xmlns:p14="http://schemas.microsoft.com/office/powerpoint/2010/main" val="7170079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648F7E63-76AD-864C-9F37-9947DD773DD0}" type="datetimeFigureOut">
              <a:rPr lang="en-US" smtClean="0"/>
              <a:t>7/7/2026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6F584D-BE5E-D542-93A6-6151E93BBAAE}" type="slidenum">
              <a:rPr lang="en-US" smtClean="0"/>
              <a:t>‹#›</a:t>
            </a:fld>
            <a:endParaRPr lang="en-US"/>
          </a:p>
        </p:txBody>
      </p:sp>
    </p:spTree>
    <p:extLst>
      <p:ext uri="{BB962C8B-B14F-4D97-AF65-F5344CB8AC3E}">
        <p14:creationId xmlns:p14="http://schemas.microsoft.com/office/powerpoint/2010/main" val="12127423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43376" y="403074"/>
            <a:ext cx="2303026" cy="6415893"/>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734299" y="403074"/>
            <a:ext cx="6775569" cy="641589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648F7E63-76AD-864C-9F37-9947DD773DD0}" type="datetimeFigureOut">
              <a:rPr lang="en-US" smtClean="0"/>
              <a:t>7/7/2026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6F584D-BE5E-D542-93A6-6151E93BBAAE}" type="slidenum">
              <a:rPr lang="en-US" smtClean="0"/>
              <a:t>‹#›</a:t>
            </a:fld>
            <a:endParaRPr lang="en-US"/>
          </a:p>
        </p:txBody>
      </p:sp>
    </p:spTree>
    <p:extLst>
      <p:ext uri="{BB962C8B-B14F-4D97-AF65-F5344CB8AC3E}">
        <p14:creationId xmlns:p14="http://schemas.microsoft.com/office/powerpoint/2010/main" val="3182505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648F7E63-76AD-864C-9F37-9947DD773DD0}" type="datetimeFigureOut">
              <a:rPr lang="en-US" smtClean="0"/>
              <a:t>7/7/2026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6F584D-BE5E-D542-93A6-6151E93BBAAE}" type="slidenum">
              <a:rPr lang="en-US" smtClean="0"/>
              <a:t>‹#›</a:t>
            </a:fld>
            <a:endParaRPr lang="en-US"/>
          </a:p>
        </p:txBody>
      </p:sp>
    </p:spTree>
    <p:extLst>
      <p:ext uri="{BB962C8B-B14F-4D97-AF65-F5344CB8AC3E}">
        <p14:creationId xmlns:p14="http://schemas.microsoft.com/office/powerpoint/2010/main" val="37474369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8736" y="1887442"/>
            <a:ext cx="9212104" cy="3149237"/>
          </a:xfrm>
        </p:spPr>
        <p:txBody>
          <a:bodyPr anchor="b"/>
          <a:lstStyle>
            <a:lvl1pPr>
              <a:defRPr sz="6623"/>
            </a:lvl1pPr>
          </a:lstStyle>
          <a:p>
            <a:r>
              <a:rPr lang="en-GB"/>
              <a:t>Click to edit Master title style</a:t>
            </a:r>
            <a:endParaRPr lang="en-US" dirty="0"/>
          </a:p>
        </p:txBody>
      </p:sp>
      <p:sp>
        <p:nvSpPr>
          <p:cNvPr id="3" name="Text Placeholder 2"/>
          <p:cNvSpPr>
            <a:spLocks noGrp="1"/>
          </p:cNvSpPr>
          <p:nvPr>
            <p:ph type="body" idx="1"/>
          </p:nvPr>
        </p:nvSpPr>
        <p:spPr>
          <a:xfrm>
            <a:off x="728736" y="5066472"/>
            <a:ext cx="9212104" cy="1656109"/>
          </a:xfrm>
        </p:spPr>
        <p:txBody>
          <a:bodyPr/>
          <a:lstStyle>
            <a:lvl1pPr marL="0" indent="0">
              <a:buNone/>
              <a:defRPr sz="2649">
                <a:solidFill>
                  <a:schemeClr val="tx1"/>
                </a:solidFill>
              </a:defRPr>
            </a:lvl1pPr>
            <a:lvl2pPr marL="504703" indent="0">
              <a:buNone/>
              <a:defRPr sz="2208">
                <a:solidFill>
                  <a:schemeClr val="tx1">
                    <a:tint val="75000"/>
                  </a:schemeClr>
                </a:solidFill>
              </a:defRPr>
            </a:lvl2pPr>
            <a:lvl3pPr marL="1009406" indent="0">
              <a:buNone/>
              <a:defRPr sz="1987">
                <a:solidFill>
                  <a:schemeClr val="tx1">
                    <a:tint val="75000"/>
                  </a:schemeClr>
                </a:solidFill>
              </a:defRPr>
            </a:lvl3pPr>
            <a:lvl4pPr marL="1514109" indent="0">
              <a:buNone/>
              <a:defRPr sz="1766">
                <a:solidFill>
                  <a:schemeClr val="tx1">
                    <a:tint val="75000"/>
                  </a:schemeClr>
                </a:solidFill>
              </a:defRPr>
            </a:lvl4pPr>
            <a:lvl5pPr marL="2018812" indent="0">
              <a:buNone/>
              <a:defRPr sz="1766">
                <a:solidFill>
                  <a:schemeClr val="tx1">
                    <a:tint val="75000"/>
                  </a:schemeClr>
                </a:solidFill>
              </a:defRPr>
            </a:lvl5pPr>
            <a:lvl6pPr marL="2523515" indent="0">
              <a:buNone/>
              <a:defRPr sz="1766">
                <a:solidFill>
                  <a:schemeClr val="tx1">
                    <a:tint val="75000"/>
                  </a:schemeClr>
                </a:solidFill>
              </a:defRPr>
            </a:lvl6pPr>
            <a:lvl7pPr marL="3028218" indent="0">
              <a:buNone/>
              <a:defRPr sz="1766">
                <a:solidFill>
                  <a:schemeClr val="tx1">
                    <a:tint val="75000"/>
                  </a:schemeClr>
                </a:solidFill>
              </a:defRPr>
            </a:lvl7pPr>
            <a:lvl8pPr marL="3532922" indent="0">
              <a:buNone/>
              <a:defRPr sz="1766">
                <a:solidFill>
                  <a:schemeClr val="tx1">
                    <a:tint val="75000"/>
                  </a:schemeClr>
                </a:solidFill>
              </a:defRPr>
            </a:lvl8pPr>
            <a:lvl9pPr marL="4037625" indent="0">
              <a:buNone/>
              <a:defRPr sz="1766">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648F7E63-76AD-864C-9F37-9947DD773DD0}" type="datetimeFigureOut">
              <a:rPr lang="en-US" smtClean="0"/>
              <a:t>7/7/2026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6F584D-BE5E-D542-93A6-6151E93BBAAE}" type="slidenum">
              <a:rPr lang="en-US" smtClean="0"/>
              <a:t>‹#›</a:t>
            </a:fld>
            <a:endParaRPr lang="en-US"/>
          </a:p>
        </p:txBody>
      </p:sp>
    </p:spTree>
    <p:extLst>
      <p:ext uri="{BB962C8B-B14F-4D97-AF65-F5344CB8AC3E}">
        <p14:creationId xmlns:p14="http://schemas.microsoft.com/office/powerpoint/2010/main" val="30114142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734298" y="2015372"/>
            <a:ext cx="4539298" cy="480359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5407104" y="2015372"/>
            <a:ext cx="4539298" cy="480359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648F7E63-76AD-864C-9F37-9947DD773DD0}" type="datetimeFigureOut">
              <a:rPr lang="en-US" smtClean="0"/>
              <a:t>7/7/2026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6F584D-BE5E-D542-93A6-6151E93BBAAE}" type="slidenum">
              <a:rPr lang="en-US" smtClean="0"/>
              <a:t>‹#›</a:t>
            </a:fld>
            <a:endParaRPr lang="en-US"/>
          </a:p>
        </p:txBody>
      </p:sp>
    </p:spTree>
    <p:extLst>
      <p:ext uri="{BB962C8B-B14F-4D97-AF65-F5344CB8AC3E}">
        <p14:creationId xmlns:p14="http://schemas.microsoft.com/office/powerpoint/2010/main" val="10788452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35689" y="403076"/>
            <a:ext cx="9212104" cy="1463336"/>
          </a:xfrm>
        </p:spPr>
        <p:txBody>
          <a:bodyPr/>
          <a:lstStyle/>
          <a:p>
            <a:r>
              <a:rPr lang="en-GB"/>
              <a:t>Click to edit Master title style</a:t>
            </a:r>
            <a:endParaRPr lang="en-US" dirty="0"/>
          </a:p>
        </p:txBody>
      </p:sp>
      <p:sp>
        <p:nvSpPr>
          <p:cNvPr id="3" name="Text Placeholder 2"/>
          <p:cNvSpPr>
            <a:spLocks noGrp="1"/>
          </p:cNvSpPr>
          <p:nvPr>
            <p:ph type="body" idx="1"/>
          </p:nvPr>
        </p:nvSpPr>
        <p:spPr>
          <a:xfrm>
            <a:off x="735690" y="1855895"/>
            <a:ext cx="4518436" cy="909546"/>
          </a:xfrm>
        </p:spPr>
        <p:txBody>
          <a:bodyPr anchor="b"/>
          <a:lstStyle>
            <a:lvl1pPr marL="0" indent="0">
              <a:buNone/>
              <a:defRPr sz="2649" b="1"/>
            </a:lvl1pPr>
            <a:lvl2pPr marL="504703" indent="0">
              <a:buNone/>
              <a:defRPr sz="2208" b="1"/>
            </a:lvl2pPr>
            <a:lvl3pPr marL="1009406" indent="0">
              <a:buNone/>
              <a:defRPr sz="1987" b="1"/>
            </a:lvl3pPr>
            <a:lvl4pPr marL="1514109" indent="0">
              <a:buNone/>
              <a:defRPr sz="1766" b="1"/>
            </a:lvl4pPr>
            <a:lvl5pPr marL="2018812" indent="0">
              <a:buNone/>
              <a:defRPr sz="1766" b="1"/>
            </a:lvl5pPr>
            <a:lvl6pPr marL="2523515" indent="0">
              <a:buNone/>
              <a:defRPr sz="1766" b="1"/>
            </a:lvl6pPr>
            <a:lvl7pPr marL="3028218" indent="0">
              <a:buNone/>
              <a:defRPr sz="1766" b="1"/>
            </a:lvl7pPr>
            <a:lvl8pPr marL="3532922" indent="0">
              <a:buNone/>
              <a:defRPr sz="1766" b="1"/>
            </a:lvl8pPr>
            <a:lvl9pPr marL="4037625" indent="0">
              <a:buNone/>
              <a:defRPr sz="1766" b="1"/>
            </a:lvl9pPr>
          </a:lstStyle>
          <a:p>
            <a:pPr lvl="0"/>
            <a:r>
              <a:rPr lang="en-GB"/>
              <a:t>Click to edit Master text styles</a:t>
            </a:r>
          </a:p>
        </p:txBody>
      </p:sp>
      <p:sp>
        <p:nvSpPr>
          <p:cNvPr id="4" name="Content Placeholder 3"/>
          <p:cNvSpPr>
            <a:spLocks noGrp="1"/>
          </p:cNvSpPr>
          <p:nvPr>
            <p:ph sz="half" idx="2"/>
          </p:nvPr>
        </p:nvSpPr>
        <p:spPr>
          <a:xfrm>
            <a:off x="735690" y="2765440"/>
            <a:ext cx="4518436" cy="406754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5407105" y="1855895"/>
            <a:ext cx="4540689" cy="909546"/>
          </a:xfrm>
        </p:spPr>
        <p:txBody>
          <a:bodyPr anchor="b"/>
          <a:lstStyle>
            <a:lvl1pPr marL="0" indent="0">
              <a:buNone/>
              <a:defRPr sz="2649" b="1"/>
            </a:lvl1pPr>
            <a:lvl2pPr marL="504703" indent="0">
              <a:buNone/>
              <a:defRPr sz="2208" b="1"/>
            </a:lvl2pPr>
            <a:lvl3pPr marL="1009406" indent="0">
              <a:buNone/>
              <a:defRPr sz="1987" b="1"/>
            </a:lvl3pPr>
            <a:lvl4pPr marL="1514109" indent="0">
              <a:buNone/>
              <a:defRPr sz="1766" b="1"/>
            </a:lvl4pPr>
            <a:lvl5pPr marL="2018812" indent="0">
              <a:buNone/>
              <a:defRPr sz="1766" b="1"/>
            </a:lvl5pPr>
            <a:lvl6pPr marL="2523515" indent="0">
              <a:buNone/>
              <a:defRPr sz="1766" b="1"/>
            </a:lvl6pPr>
            <a:lvl7pPr marL="3028218" indent="0">
              <a:buNone/>
              <a:defRPr sz="1766" b="1"/>
            </a:lvl7pPr>
            <a:lvl8pPr marL="3532922" indent="0">
              <a:buNone/>
              <a:defRPr sz="1766" b="1"/>
            </a:lvl8pPr>
            <a:lvl9pPr marL="4037625" indent="0">
              <a:buNone/>
              <a:defRPr sz="1766" b="1"/>
            </a:lvl9pPr>
          </a:lstStyle>
          <a:p>
            <a:pPr lvl="0"/>
            <a:r>
              <a:rPr lang="en-GB"/>
              <a:t>Click to edit Master text styles</a:t>
            </a:r>
          </a:p>
        </p:txBody>
      </p:sp>
      <p:sp>
        <p:nvSpPr>
          <p:cNvPr id="6" name="Content Placeholder 5"/>
          <p:cNvSpPr>
            <a:spLocks noGrp="1"/>
          </p:cNvSpPr>
          <p:nvPr>
            <p:ph sz="quarter" idx="4"/>
          </p:nvPr>
        </p:nvSpPr>
        <p:spPr>
          <a:xfrm>
            <a:off x="5407105" y="2765440"/>
            <a:ext cx="4540689" cy="406754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648F7E63-76AD-864C-9F37-9947DD773DD0}" type="datetimeFigureOut">
              <a:rPr lang="en-US" smtClean="0"/>
              <a:t>7/7/2026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6F584D-BE5E-D542-93A6-6151E93BBAAE}" type="slidenum">
              <a:rPr lang="en-US" smtClean="0"/>
              <a:t>‹#›</a:t>
            </a:fld>
            <a:endParaRPr lang="en-US"/>
          </a:p>
        </p:txBody>
      </p:sp>
    </p:spTree>
    <p:extLst>
      <p:ext uri="{BB962C8B-B14F-4D97-AF65-F5344CB8AC3E}">
        <p14:creationId xmlns:p14="http://schemas.microsoft.com/office/powerpoint/2010/main" val="2031891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648F7E63-76AD-864C-9F37-9947DD773DD0}" type="datetimeFigureOut">
              <a:rPr lang="en-US" smtClean="0"/>
              <a:t>7/7/2026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6F584D-BE5E-D542-93A6-6151E93BBAAE}" type="slidenum">
              <a:rPr lang="en-US" smtClean="0"/>
              <a:t>‹#›</a:t>
            </a:fld>
            <a:endParaRPr lang="en-US"/>
          </a:p>
        </p:txBody>
      </p:sp>
    </p:spTree>
    <p:extLst>
      <p:ext uri="{BB962C8B-B14F-4D97-AF65-F5344CB8AC3E}">
        <p14:creationId xmlns:p14="http://schemas.microsoft.com/office/powerpoint/2010/main" val="1545612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8F7E63-76AD-864C-9F37-9947DD773DD0}" type="datetimeFigureOut">
              <a:rPr lang="en-US" smtClean="0"/>
              <a:t>7/7/2026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66F584D-BE5E-D542-93A6-6151E93BBAAE}" type="slidenum">
              <a:rPr lang="en-US" smtClean="0"/>
              <a:t>‹#›</a:t>
            </a:fld>
            <a:endParaRPr lang="en-US"/>
          </a:p>
        </p:txBody>
      </p:sp>
    </p:spTree>
    <p:extLst>
      <p:ext uri="{BB962C8B-B14F-4D97-AF65-F5344CB8AC3E}">
        <p14:creationId xmlns:p14="http://schemas.microsoft.com/office/powerpoint/2010/main" val="29345069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5689" y="504719"/>
            <a:ext cx="3444804" cy="1766517"/>
          </a:xfrm>
        </p:spPr>
        <p:txBody>
          <a:bodyPr anchor="b"/>
          <a:lstStyle>
            <a:lvl1pPr>
              <a:defRPr sz="3532"/>
            </a:lvl1pPr>
          </a:lstStyle>
          <a:p>
            <a:r>
              <a:rPr lang="en-GB"/>
              <a:t>Click to edit Master title style</a:t>
            </a:r>
            <a:endParaRPr lang="en-US" dirty="0"/>
          </a:p>
        </p:txBody>
      </p:sp>
      <p:sp>
        <p:nvSpPr>
          <p:cNvPr id="3" name="Content Placeholder 2"/>
          <p:cNvSpPr>
            <a:spLocks noGrp="1"/>
          </p:cNvSpPr>
          <p:nvPr>
            <p:ph idx="1"/>
          </p:nvPr>
        </p:nvSpPr>
        <p:spPr>
          <a:xfrm>
            <a:off x="4540689" y="1090055"/>
            <a:ext cx="5407104" cy="5380166"/>
          </a:xfrm>
        </p:spPr>
        <p:txBody>
          <a:bodyPr/>
          <a:lstStyle>
            <a:lvl1pPr>
              <a:defRPr sz="3532"/>
            </a:lvl1pPr>
            <a:lvl2pPr>
              <a:defRPr sz="3091"/>
            </a:lvl2pPr>
            <a:lvl3pPr>
              <a:defRPr sz="2649"/>
            </a:lvl3pPr>
            <a:lvl4pPr>
              <a:defRPr sz="2208"/>
            </a:lvl4pPr>
            <a:lvl5pPr>
              <a:defRPr sz="2208"/>
            </a:lvl5pPr>
            <a:lvl6pPr>
              <a:defRPr sz="2208"/>
            </a:lvl6pPr>
            <a:lvl7pPr>
              <a:defRPr sz="2208"/>
            </a:lvl7pPr>
            <a:lvl8pPr>
              <a:defRPr sz="2208"/>
            </a:lvl8pPr>
            <a:lvl9pPr>
              <a:defRPr sz="2208"/>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735689" y="2271237"/>
            <a:ext cx="3444804" cy="4207746"/>
          </a:xfrm>
        </p:spPr>
        <p:txBody>
          <a:bodyPr/>
          <a:lstStyle>
            <a:lvl1pPr marL="0" indent="0">
              <a:buNone/>
              <a:defRPr sz="1766"/>
            </a:lvl1pPr>
            <a:lvl2pPr marL="504703" indent="0">
              <a:buNone/>
              <a:defRPr sz="1545"/>
            </a:lvl2pPr>
            <a:lvl3pPr marL="1009406" indent="0">
              <a:buNone/>
              <a:defRPr sz="1325"/>
            </a:lvl3pPr>
            <a:lvl4pPr marL="1514109" indent="0">
              <a:buNone/>
              <a:defRPr sz="1104"/>
            </a:lvl4pPr>
            <a:lvl5pPr marL="2018812" indent="0">
              <a:buNone/>
              <a:defRPr sz="1104"/>
            </a:lvl5pPr>
            <a:lvl6pPr marL="2523515" indent="0">
              <a:buNone/>
              <a:defRPr sz="1104"/>
            </a:lvl6pPr>
            <a:lvl7pPr marL="3028218" indent="0">
              <a:buNone/>
              <a:defRPr sz="1104"/>
            </a:lvl7pPr>
            <a:lvl8pPr marL="3532922" indent="0">
              <a:buNone/>
              <a:defRPr sz="1104"/>
            </a:lvl8pPr>
            <a:lvl9pPr marL="4037625" indent="0">
              <a:buNone/>
              <a:defRPr sz="1104"/>
            </a:lvl9pPr>
          </a:lstStyle>
          <a:p>
            <a:pPr lvl="0"/>
            <a:r>
              <a:rPr lang="en-GB"/>
              <a:t>Click to edit Master text styles</a:t>
            </a:r>
          </a:p>
        </p:txBody>
      </p:sp>
      <p:sp>
        <p:nvSpPr>
          <p:cNvPr id="5" name="Date Placeholder 4"/>
          <p:cNvSpPr>
            <a:spLocks noGrp="1"/>
          </p:cNvSpPr>
          <p:nvPr>
            <p:ph type="dt" sz="half" idx="10"/>
          </p:nvPr>
        </p:nvSpPr>
        <p:spPr/>
        <p:txBody>
          <a:bodyPr/>
          <a:lstStyle/>
          <a:p>
            <a:fld id="{648F7E63-76AD-864C-9F37-9947DD773DD0}" type="datetimeFigureOut">
              <a:rPr lang="en-US" smtClean="0"/>
              <a:t>7/7/2026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6F584D-BE5E-D542-93A6-6151E93BBAAE}" type="slidenum">
              <a:rPr lang="en-US" smtClean="0"/>
              <a:t>‹#›</a:t>
            </a:fld>
            <a:endParaRPr lang="en-US"/>
          </a:p>
        </p:txBody>
      </p:sp>
    </p:spTree>
    <p:extLst>
      <p:ext uri="{BB962C8B-B14F-4D97-AF65-F5344CB8AC3E}">
        <p14:creationId xmlns:p14="http://schemas.microsoft.com/office/powerpoint/2010/main" val="41561321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5689" y="504719"/>
            <a:ext cx="3444804" cy="1766517"/>
          </a:xfrm>
        </p:spPr>
        <p:txBody>
          <a:bodyPr anchor="b"/>
          <a:lstStyle>
            <a:lvl1pPr>
              <a:defRPr sz="3532"/>
            </a:lvl1pPr>
          </a:lstStyle>
          <a:p>
            <a:r>
              <a:rPr lang="en-GB"/>
              <a:t>Click to edit Master title style</a:t>
            </a:r>
            <a:endParaRPr lang="en-US" dirty="0"/>
          </a:p>
        </p:txBody>
      </p:sp>
      <p:sp>
        <p:nvSpPr>
          <p:cNvPr id="3" name="Picture Placeholder 2"/>
          <p:cNvSpPr>
            <a:spLocks noGrp="1" noChangeAspect="1"/>
          </p:cNvSpPr>
          <p:nvPr>
            <p:ph type="pic" idx="1"/>
          </p:nvPr>
        </p:nvSpPr>
        <p:spPr>
          <a:xfrm>
            <a:off x="4540689" y="1090055"/>
            <a:ext cx="5407104" cy="5380166"/>
          </a:xfrm>
        </p:spPr>
        <p:txBody>
          <a:bodyPr anchor="t"/>
          <a:lstStyle>
            <a:lvl1pPr marL="0" indent="0">
              <a:buNone/>
              <a:defRPr sz="3532"/>
            </a:lvl1pPr>
            <a:lvl2pPr marL="504703" indent="0">
              <a:buNone/>
              <a:defRPr sz="3091"/>
            </a:lvl2pPr>
            <a:lvl3pPr marL="1009406" indent="0">
              <a:buNone/>
              <a:defRPr sz="2649"/>
            </a:lvl3pPr>
            <a:lvl4pPr marL="1514109" indent="0">
              <a:buNone/>
              <a:defRPr sz="2208"/>
            </a:lvl4pPr>
            <a:lvl5pPr marL="2018812" indent="0">
              <a:buNone/>
              <a:defRPr sz="2208"/>
            </a:lvl5pPr>
            <a:lvl6pPr marL="2523515" indent="0">
              <a:buNone/>
              <a:defRPr sz="2208"/>
            </a:lvl6pPr>
            <a:lvl7pPr marL="3028218" indent="0">
              <a:buNone/>
              <a:defRPr sz="2208"/>
            </a:lvl7pPr>
            <a:lvl8pPr marL="3532922" indent="0">
              <a:buNone/>
              <a:defRPr sz="2208"/>
            </a:lvl8pPr>
            <a:lvl9pPr marL="4037625" indent="0">
              <a:buNone/>
              <a:defRPr sz="2208"/>
            </a:lvl9pPr>
          </a:lstStyle>
          <a:p>
            <a:r>
              <a:rPr lang="en-GB"/>
              <a:t>Click icon to add picture</a:t>
            </a:r>
            <a:endParaRPr lang="en-US" dirty="0"/>
          </a:p>
        </p:txBody>
      </p:sp>
      <p:sp>
        <p:nvSpPr>
          <p:cNvPr id="4" name="Text Placeholder 3"/>
          <p:cNvSpPr>
            <a:spLocks noGrp="1"/>
          </p:cNvSpPr>
          <p:nvPr>
            <p:ph type="body" sz="half" idx="2"/>
          </p:nvPr>
        </p:nvSpPr>
        <p:spPr>
          <a:xfrm>
            <a:off x="735689" y="2271237"/>
            <a:ext cx="3444804" cy="4207746"/>
          </a:xfrm>
        </p:spPr>
        <p:txBody>
          <a:bodyPr/>
          <a:lstStyle>
            <a:lvl1pPr marL="0" indent="0">
              <a:buNone/>
              <a:defRPr sz="1766"/>
            </a:lvl1pPr>
            <a:lvl2pPr marL="504703" indent="0">
              <a:buNone/>
              <a:defRPr sz="1545"/>
            </a:lvl2pPr>
            <a:lvl3pPr marL="1009406" indent="0">
              <a:buNone/>
              <a:defRPr sz="1325"/>
            </a:lvl3pPr>
            <a:lvl4pPr marL="1514109" indent="0">
              <a:buNone/>
              <a:defRPr sz="1104"/>
            </a:lvl4pPr>
            <a:lvl5pPr marL="2018812" indent="0">
              <a:buNone/>
              <a:defRPr sz="1104"/>
            </a:lvl5pPr>
            <a:lvl6pPr marL="2523515" indent="0">
              <a:buNone/>
              <a:defRPr sz="1104"/>
            </a:lvl6pPr>
            <a:lvl7pPr marL="3028218" indent="0">
              <a:buNone/>
              <a:defRPr sz="1104"/>
            </a:lvl7pPr>
            <a:lvl8pPr marL="3532922" indent="0">
              <a:buNone/>
              <a:defRPr sz="1104"/>
            </a:lvl8pPr>
            <a:lvl9pPr marL="4037625" indent="0">
              <a:buNone/>
              <a:defRPr sz="1104"/>
            </a:lvl9pPr>
          </a:lstStyle>
          <a:p>
            <a:pPr lvl="0"/>
            <a:r>
              <a:rPr lang="en-GB"/>
              <a:t>Click to edit Master text styles</a:t>
            </a:r>
          </a:p>
        </p:txBody>
      </p:sp>
      <p:sp>
        <p:nvSpPr>
          <p:cNvPr id="5" name="Date Placeholder 4"/>
          <p:cNvSpPr>
            <a:spLocks noGrp="1"/>
          </p:cNvSpPr>
          <p:nvPr>
            <p:ph type="dt" sz="half" idx="10"/>
          </p:nvPr>
        </p:nvSpPr>
        <p:spPr/>
        <p:txBody>
          <a:bodyPr/>
          <a:lstStyle/>
          <a:p>
            <a:fld id="{648F7E63-76AD-864C-9F37-9947DD773DD0}" type="datetimeFigureOut">
              <a:rPr lang="en-US" smtClean="0"/>
              <a:t>7/7/2026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6F584D-BE5E-D542-93A6-6151E93BBAAE}" type="slidenum">
              <a:rPr lang="en-US" smtClean="0"/>
              <a:t>‹#›</a:t>
            </a:fld>
            <a:endParaRPr lang="en-US"/>
          </a:p>
        </p:txBody>
      </p:sp>
    </p:spTree>
    <p:extLst>
      <p:ext uri="{BB962C8B-B14F-4D97-AF65-F5344CB8AC3E}">
        <p14:creationId xmlns:p14="http://schemas.microsoft.com/office/powerpoint/2010/main" val="15003917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4298" y="403076"/>
            <a:ext cx="9212104" cy="1463336"/>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734298" y="2015372"/>
            <a:ext cx="9212104" cy="4803595"/>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734298" y="7017001"/>
            <a:ext cx="2403158" cy="403074"/>
          </a:xfrm>
          <a:prstGeom prst="rect">
            <a:avLst/>
          </a:prstGeom>
        </p:spPr>
        <p:txBody>
          <a:bodyPr vert="horz" lIns="91440" tIns="45720" rIns="91440" bIns="45720" rtlCol="0" anchor="ctr"/>
          <a:lstStyle>
            <a:lvl1pPr algn="l">
              <a:defRPr sz="1325">
                <a:solidFill>
                  <a:schemeClr val="tx1">
                    <a:tint val="75000"/>
                  </a:schemeClr>
                </a:solidFill>
              </a:defRPr>
            </a:lvl1pPr>
          </a:lstStyle>
          <a:p>
            <a:fld id="{648F7E63-76AD-864C-9F37-9947DD773DD0}" type="datetimeFigureOut">
              <a:rPr lang="en-US" smtClean="0"/>
              <a:t>7/7/2026</a:t>
            </a:fld>
            <a:endParaRPr lang="en-US"/>
          </a:p>
        </p:txBody>
      </p:sp>
      <p:sp>
        <p:nvSpPr>
          <p:cNvPr id="5" name="Footer Placeholder 4"/>
          <p:cNvSpPr>
            <a:spLocks noGrp="1"/>
          </p:cNvSpPr>
          <p:nvPr>
            <p:ph type="ftr" sz="quarter" idx="3"/>
          </p:nvPr>
        </p:nvSpPr>
        <p:spPr>
          <a:xfrm>
            <a:off x="3537982" y="7017001"/>
            <a:ext cx="3604736" cy="403074"/>
          </a:xfrm>
          <a:prstGeom prst="rect">
            <a:avLst/>
          </a:prstGeom>
        </p:spPr>
        <p:txBody>
          <a:bodyPr vert="horz" lIns="91440" tIns="45720" rIns="91440" bIns="45720" rtlCol="0" anchor="ctr"/>
          <a:lstStyle>
            <a:lvl1pPr algn="ctr">
              <a:defRPr sz="1325">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543244" y="7017001"/>
            <a:ext cx="2403158" cy="403074"/>
          </a:xfrm>
          <a:prstGeom prst="rect">
            <a:avLst/>
          </a:prstGeom>
        </p:spPr>
        <p:txBody>
          <a:bodyPr vert="horz" lIns="91440" tIns="45720" rIns="91440" bIns="45720" rtlCol="0" anchor="ctr"/>
          <a:lstStyle>
            <a:lvl1pPr algn="r">
              <a:defRPr sz="1325">
                <a:solidFill>
                  <a:schemeClr val="tx1">
                    <a:tint val="75000"/>
                  </a:schemeClr>
                </a:solidFill>
              </a:defRPr>
            </a:lvl1pPr>
          </a:lstStyle>
          <a:p>
            <a:fld id="{D66F584D-BE5E-D542-93A6-6151E93BBAAE}" type="slidenum">
              <a:rPr lang="en-US" smtClean="0"/>
              <a:t>‹#›</a:t>
            </a:fld>
            <a:endParaRPr lang="en-US"/>
          </a:p>
        </p:txBody>
      </p:sp>
    </p:spTree>
    <p:extLst>
      <p:ext uri="{BB962C8B-B14F-4D97-AF65-F5344CB8AC3E}">
        <p14:creationId xmlns:p14="http://schemas.microsoft.com/office/powerpoint/2010/main" val="120271445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009406" rtl="0" eaLnBrk="1" latinLnBrk="0" hangingPunct="1">
        <a:lnSpc>
          <a:spcPct val="90000"/>
        </a:lnSpc>
        <a:spcBef>
          <a:spcPct val="0"/>
        </a:spcBef>
        <a:buNone/>
        <a:defRPr sz="4857" kern="1200">
          <a:solidFill>
            <a:schemeClr val="tx1"/>
          </a:solidFill>
          <a:latin typeface="+mj-lt"/>
          <a:ea typeface="+mj-ea"/>
          <a:cs typeface="+mj-cs"/>
        </a:defRPr>
      </a:lvl1pPr>
    </p:titleStyle>
    <p:bodyStyle>
      <a:lvl1pPr marL="252352" indent="-252352" algn="l" defTabSz="1009406" rtl="0" eaLnBrk="1" latinLnBrk="0" hangingPunct="1">
        <a:lnSpc>
          <a:spcPct val="90000"/>
        </a:lnSpc>
        <a:spcBef>
          <a:spcPts val="1104"/>
        </a:spcBef>
        <a:buFont typeface="Arial" panose="020B0604020202020204" pitchFamily="34" charset="0"/>
        <a:buChar char="•"/>
        <a:defRPr sz="3091" kern="1200">
          <a:solidFill>
            <a:schemeClr val="tx1"/>
          </a:solidFill>
          <a:latin typeface="+mn-lt"/>
          <a:ea typeface="+mn-ea"/>
          <a:cs typeface="+mn-cs"/>
        </a:defRPr>
      </a:lvl1pPr>
      <a:lvl2pPr marL="757055" indent="-252352" algn="l" defTabSz="1009406" rtl="0" eaLnBrk="1" latinLnBrk="0" hangingPunct="1">
        <a:lnSpc>
          <a:spcPct val="90000"/>
        </a:lnSpc>
        <a:spcBef>
          <a:spcPts val="552"/>
        </a:spcBef>
        <a:buFont typeface="Arial" panose="020B0604020202020204" pitchFamily="34" charset="0"/>
        <a:buChar char="•"/>
        <a:defRPr sz="2649" kern="1200">
          <a:solidFill>
            <a:schemeClr val="tx1"/>
          </a:solidFill>
          <a:latin typeface="+mn-lt"/>
          <a:ea typeface="+mn-ea"/>
          <a:cs typeface="+mn-cs"/>
        </a:defRPr>
      </a:lvl2pPr>
      <a:lvl3pPr marL="1261758" indent="-252352" algn="l" defTabSz="1009406" rtl="0" eaLnBrk="1" latinLnBrk="0" hangingPunct="1">
        <a:lnSpc>
          <a:spcPct val="90000"/>
        </a:lnSpc>
        <a:spcBef>
          <a:spcPts val="552"/>
        </a:spcBef>
        <a:buFont typeface="Arial" panose="020B0604020202020204" pitchFamily="34" charset="0"/>
        <a:buChar char="•"/>
        <a:defRPr sz="2208" kern="1200">
          <a:solidFill>
            <a:schemeClr val="tx1"/>
          </a:solidFill>
          <a:latin typeface="+mn-lt"/>
          <a:ea typeface="+mn-ea"/>
          <a:cs typeface="+mn-cs"/>
        </a:defRPr>
      </a:lvl3pPr>
      <a:lvl4pPr marL="1766461" indent="-252352" algn="l" defTabSz="1009406" rtl="0" eaLnBrk="1" latinLnBrk="0" hangingPunct="1">
        <a:lnSpc>
          <a:spcPct val="90000"/>
        </a:lnSpc>
        <a:spcBef>
          <a:spcPts val="552"/>
        </a:spcBef>
        <a:buFont typeface="Arial" panose="020B0604020202020204" pitchFamily="34" charset="0"/>
        <a:buChar char="•"/>
        <a:defRPr sz="1987" kern="1200">
          <a:solidFill>
            <a:schemeClr val="tx1"/>
          </a:solidFill>
          <a:latin typeface="+mn-lt"/>
          <a:ea typeface="+mn-ea"/>
          <a:cs typeface="+mn-cs"/>
        </a:defRPr>
      </a:lvl4pPr>
      <a:lvl5pPr marL="2271164" indent="-252352" algn="l" defTabSz="1009406" rtl="0" eaLnBrk="1" latinLnBrk="0" hangingPunct="1">
        <a:lnSpc>
          <a:spcPct val="90000"/>
        </a:lnSpc>
        <a:spcBef>
          <a:spcPts val="552"/>
        </a:spcBef>
        <a:buFont typeface="Arial" panose="020B0604020202020204" pitchFamily="34" charset="0"/>
        <a:buChar char="•"/>
        <a:defRPr sz="1987" kern="1200">
          <a:solidFill>
            <a:schemeClr val="tx1"/>
          </a:solidFill>
          <a:latin typeface="+mn-lt"/>
          <a:ea typeface="+mn-ea"/>
          <a:cs typeface="+mn-cs"/>
        </a:defRPr>
      </a:lvl5pPr>
      <a:lvl6pPr marL="2775867" indent="-252352" algn="l" defTabSz="1009406" rtl="0" eaLnBrk="1" latinLnBrk="0" hangingPunct="1">
        <a:lnSpc>
          <a:spcPct val="90000"/>
        </a:lnSpc>
        <a:spcBef>
          <a:spcPts val="552"/>
        </a:spcBef>
        <a:buFont typeface="Arial" panose="020B0604020202020204" pitchFamily="34" charset="0"/>
        <a:buChar char="•"/>
        <a:defRPr sz="1987" kern="1200">
          <a:solidFill>
            <a:schemeClr val="tx1"/>
          </a:solidFill>
          <a:latin typeface="+mn-lt"/>
          <a:ea typeface="+mn-ea"/>
          <a:cs typeface="+mn-cs"/>
        </a:defRPr>
      </a:lvl6pPr>
      <a:lvl7pPr marL="3280570" indent="-252352" algn="l" defTabSz="1009406" rtl="0" eaLnBrk="1" latinLnBrk="0" hangingPunct="1">
        <a:lnSpc>
          <a:spcPct val="90000"/>
        </a:lnSpc>
        <a:spcBef>
          <a:spcPts val="552"/>
        </a:spcBef>
        <a:buFont typeface="Arial" panose="020B0604020202020204" pitchFamily="34" charset="0"/>
        <a:buChar char="•"/>
        <a:defRPr sz="1987" kern="1200">
          <a:solidFill>
            <a:schemeClr val="tx1"/>
          </a:solidFill>
          <a:latin typeface="+mn-lt"/>
          <a:ea typeface="+mn-ea"/>
          <a:cs typeface="+mn-cs"/>
        </a:defRPr>
      </a:lvl7pPr>
      <a:lvl8pPr marL="3785273" indent="-252352" algn="l" defTabSz="1009406" rtl="0" eaLnBrk="1" latinLnBrk="0" hangingPunct="1">
        <a:lnSpc>
          <a:spcPct val="90000"/>
        </a:lnSpc>
        <a:spcBef>
          <a:spcPts val="552"/>
        </a:spcBef>
        <a:buFont typeface="Arial" panose="020B0604020202020204" pitchFamily="34" charset="0"/>
        <a:buChar char="•"/>
        <a:defRPr sz="1987" kern="1200">
          <a:solidFill>
            <a:schemeClr val="tx1"/>
          </a:solidFill>
          <a:latin typeface="+mn-lt"/>
          <a:ea typeface="+mn-ea"/>
          <a:cs typeface="+mn-cs"/>
        </a:defRPr>
      </a:lvl8pPr>
      <a:lvl9pPr marL="4289976" indent="-252352" algn="l" defTabSz="1009406" rtl="0" eaLnBrk="1" latinLnBrk="0" hangingPunct="1">
        <a:lnSpc>
          <a:spcPct val="90000"/>
        </a:lnSpc>
        <a:spcBef>
          <a:spcPts val="552"/>
        </a:spcBef>
        <a:buFont typeface="Arial" panose="020B0604020202020204" pitchFamily="34" charset="0"/>
        <a:buChar char="•"/>
        <a:defRPr sz="1987" kern="1200">
          <a:solidFill>
            <a:schemeClr val="tx1"/>
          </a:solidFill>
          <a:latin typeface="+mn-lt"/>
          <a:ea typeface="+mn-ea"/>
          <a:cs typeface="+mn-cs"/>
        </a:defRPr>
      </a:lvl9pPr>
    </p:bodyStyle>
    <p:otherStyle>
      <a:defPPr>
        <a:defRPr lang="en-US"/>
      </a:defPPr>
      <a:lvl1pPr marL="0" algn="l" defTabSz="1009406" rtl="0" eaLnBrk="1" latinLnBrk="0" hangingPunct="1">
        <a:defRPr sz="1987" kern="1200">
          <a:solidFill>
            <a:schemeClr val="tx1"/>
          </a:solidFill>
          <a:latin typeface="+mn-lt"/>
          <a:ea typeface="+mn-ea"/>
          <a:cs typeface="+mn-cs"/>
        </a:defRPr>
      </a:lvl1pPr>
      <a:lvl2pPr marL="504703" algn="l" defTabSz="1009406" rtl="0" eaLnBrk="1" latinLnBrk="0" hangingPunct="1">
        <a:defRPr sz="1987" kern="1200">
          <a:solidFill>
            <a:schemeClr val="tx1"/>
          </a:solidFill>
          <a:latin typeface="+mn-lt"/>
          <a:ea typeface="+mn-ea"/>
          <a:cs typeface="+mn-cs"/>
        </a:defRPr>
      </a:lvl2pPr>
      <a:lvl3pPr marL="1009406" algn="l" defTabSz="1009406" rtl="0" eaLnBrk="1" latinLnBrk="0" hangingPunct="1">
        <a:defRPr sz="1987" kern="1200">
          <a:solidFill>
            <a:schemeClr val="tx1"/>
          </a:solidFill>
          <a:latin typeface="+mn-lt"/>
          <a:ea typeface="+mn-ea"/>
          <a:cs typeface="+mn-cs"/>
        </a:defRPr>
      </a:lvl3pPr>
      <a:lvl4pPr marL="1514109" algn="l" defTabSz="1009406" rtl="0" eaLnBrk="1" latinLnBrk="0" hangingPunct="1">
        <a:defRPr sz="1987" kern="1200">
          <a:solidFill>
            <a:schemeClr val="tx1"/>
          </a:solidFill>
          <a:latin typeface="+mn-lt"/>
          <a:ea typeface="+mn-ea"/>
          <a:cs typeface="+mn-cs"/>
        </a:defRPr>
      </a:lvl4pPr>
      <a:lvl5pPr marL="2018812" algn="l" defTabSz="1009406" rtl="0" eaLnBrk="1" latinLnBrk="0" hangingPunct="1">
        <a:defRPr sz="1987" kern="1200">
          <a:solidFill>
            <a:schemeClr val="tx1"/>
          </a:solidFill>
          <a:latin typeface="+mn-lt"/>
          <a:ea typeface="+mn-ea"/>
          <a:cs typeface="+mn-cs"/>
        </a:defRPr>
      </a:lvl5pPr>
      <a:lvl6pPr marL="2523515" algn="l" defTabSz="1009406" rtl="0" eaLnBrk="1" latinLnBrk="0" hangingPunct="1">
        <a:defRPr sz="1987" kern="1200">
          <a:solidFill>
            <a:schemeClr val="tx1"/>
          </a:solidFill>
          <a:latin typeface="+mn-lt"/>
          <a:ea typeface="+mn-ea"/>
          <a:cs typeface="+mn-cs"/>
        </a:defRPr>
      </a:lvl6pPr>
      <a:lvl7pPr marL="3028218" algn="l" defTabSz="1009406" rtl="0" eaLnBrk="1" latinLnBrk="0" hangingPunct="1">
        <a:defRPr sz="1987" kern="1200">
          <a:solidFill>
            <a:schemeClr val="tx1"/>
          </a:solidFill>
          <a:latin typeface="+mn-lt"/>
          <a:ea typeface="+mn-ea"/>
          <a:cs typeface="+mn-cs"/>
        </a:defRPr>
      </a:lvl7pPr>
      <a:lvl8pPr marL="3532922" algn="l" defTabSz="1009406" rtl="0" eaLnBrk="1" latinLnBrk="0" hangingPunct="1">
        <a:defRPr sz="1987" kern="1200">
          <a:solidFill>
            <a:schemeClr val="tx1"/>
          </a:solidFill>
          <a:latin typeface="+mn-lt"/>
          <a:ea typeface="+mn-ea"/>
          <a:cs typeface="+mn-cs"/>
        </a:defRPr>
      </a:lvl8pPr>
      <a:lvl9pPr marL="4037625" algn="l" defTabSz="1009406" rtl="0" eaLnBrk="1" latinLnBrk="0" hangingPunct="1">
        <a:defRPr sz="198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object 20">
            <a:extLst>
              <a:ext uri="{FF2B5EF4-FFF2-40B4-BE49-F238E27FC236}">
                <a16:creationId xmlns:a16="http://schemas.microsoft.com/office/drawing/2014/main" id="{A5B11B46-AB73-234F-8BD5-0B11C9093D8F}"/>
              </a:ext>
            </a:extLst>
          </p:cNvPr>
          <p:cNvSpPr txBox="1"/>
          <p:nvPr/>
        </p:nvSpPr>
        <p:spPr>
          <a:xfrm>
            <a:off x="539750" y="1532988"/>
            <a:ext cx="2445612" cy="348813"/>
          </a:xfrm>
          <a:prstGeom prst="rect">
            <a:avLst/>
          </a:prstGeom>
        </p:spPr>
        <p:txBody>
          <a:bodyPr vert="horz" wrap="square" lIns="0" tIns="0" rIns="0" bIns="0" rtlCol="0" anchor="t">
            <a:spAutoFit/>
          </a:bodyPr>
          <a:lstStyle/>
          <a:p>
            <a:pPr marL="12700">
              <a:lnSpc>
                <a:spcPct val="100000"/>
              </a:lnSpc>
            </a:pPr>
            <a:r>
              <a:rPr lang="en-US" sz="1100" b="1" dirty="0">
                <a:solidFill>
                  <a:srgbClr val="05EDB5"/>
                </a:solidFill>
                <a:latin typeface="Arial"/>
                <a:cs typeface="Arial"/>
              </a:rPr>
              <a:t>Reporting </a:t>
            </a:r>
            <a:r>
              <a:rPr sz="1100" b="1" dirty="0">
                <a:solidFill>
                  <a:srgbClr val="05EDB5"/>
                </a:solidFill>
                <a:latin typeface="Arial"/>
                <a:cs typeface="Arial"/>
              </a:rPr>
              <a:t>to:</a:t>
            </a:r>
            <a:endParaRPr lang="en-US" sz="1100" b="1" dirty="0">
              <a:solidFill>
                <a:srgbClr val="05EDB5"/>
              </a:solidFill>
              <a:latin typeface="Arial"/>
              <a:cs typeface="Arial"/>
            </a:endParaRPr>
          </a:p>
          <a:p>
            <a:pPr marL="12700">
              <a:lnSpc>
                <a:spcPct val="100000"/>
              </a:lnSpc>
              <a:spcBef>
                <a:spcPts val="200"/>
              </a:spcBef>
            </a:pPr>
            <a:r>
              <a:rPr lang="en-NZ" sz="1000" dirty="0">
                <a:solidFill>
                  <a:schemeClr val="bg1"/>
                </a:solidFill>
                <a:latin typeface="Arial"/>
                <a:cs typeface="Arial"/>
              </a:rPr>
              <a:t>Head of Health &amp; Safety</a:t>
            </a:r>
            <a:endParaRPr sz="1000" dirty="0">
              <a:solidFill>
                <a:schemeClr val="bg1"/>
              </a:solidFill>
              <a:latin typeface="Arial"/>
              <a:cs typeface="Arial"/>
            </a:endParaRPr>
          </a:p>
        </p:txBody>
      </p:sp>
      <p:sp>
        <p:nvSpPr>
          <p:cNvPr id="8" name="object 21">
            <a:extLst>
              <a:ext uri="{FF2B5EF4-FFF2-40B4-BE49-F238E27FC236}">
                <a16:creationId xmlns:a16="http://schemas.microsoft.com/office/drawing/2014/main" id="{695FE911-531B-BF4D-99CF-1C9DB1085BCF}"/>
              </a:ext>
            </a:extLst>
          </p:cNvPr>
          <p:cNvSpPr txBox="1"/>
          <p:nvPr/>
        </p:nvSpPr>
        <p:spPr>
          <a:xfrm>
            <a:off x="3377732" y="1522867"/>
            <a:ext cx="1040330" cy="348813"/>
          </a:xfrm>
          <a:prstGeom prst="rect">
            <a:avLst/>
          </a:prstGeom>
        </p:spPr>
        <p:txBody>
          <a:bodyPr vert="horz" wrap="square" lIns="0" tIns="0" rIns="0" bIns="0" rtlCol="0" anchor="t">
            <a:spAutoFit/>
          </a:bodyPr>
          <a:lstStyle/>
          <a:p>
            <a:pPr marL="12700">
              <a:lnSpc>
                <a:spcPct val="100000"/>
              </a:lnSpc>
            </a:pPr>
            <a:r>
              <a:rPr sz="1100" b="1" dirty="0">
                <a:solidFill>
                  <a:srgbClr val="05EDB5"/>
                </a:solidFill>
                <a:latin typeface="Arial"/>
                <a:cs typeface="Arial"/>
              </a:rPr>
              <a:t>Date:</a:t>
            </a:r>
          </a:p>
          <a:p>
            <a:pPr marL="12700">
              <a:spcBef>
                <a:spcPts val="200"/>
              </a:spcBef>
            </a:pPr>
            <a:r>
              <a:rPr lang="en-NZ" sz="1000" dirty="0">
                <a:solidFill>
                  <a:schemeClr val="bg1"/>
                </a:solidFill>
                <a:latin typeface="Arial"/>
                <a:cs typeface="Arial"/>
              </a:rPr>
              <a:t>June 2026</a:t>
            </a:r>
          </a:p>
        </p:txBody>
      </p:sp>
      <p:sp>
        <p:nvSpPr>
          <p:cNvPr id="9" name="object 29">
            <a:extLst>
              <a:ext uri="{FF2B5EF4-FFF2-40B4-BE49-F238E27FC236}">
                <a16:creationId xmlns:a16="http://schemas.microsoft.com/office/drawing/2014/main" id="{500A467D-8649-8E41-BACB-F069E69694AC}"/>
              </a:ext>
            </a:extLst>
          </p:cNvPr>
          <p:cNvSpPr txBox="1"/>
          <p:nvPr/>
        </p:nvSpPr>
        <p:spPr>
          <a:xfrm>
            <a:off x="539750" y="584200"/>
            <a:ext cx="5778672" cy="671402"/>
          </a:xfrm>
          <a:prstGeom prst="rect">
            <a:avLst/>
          </a:prstGeom>
        </p:spPr>
        <p:txBody>
          <a:bodyPr vert="horz" wrap="square" lIns="0" tIns="0" rIns="0" bIns="0" rtlCol="0" anchor="t">
            <a:spAutoFit/>
          </a:bodyPr>
          <a:lstStyle/>
          <a:p>
            <a:pPr marL="12700">
              <a:lnSpc>
                <a:spcPct val="150000"/>
              </a:lnSpc>
            </a:pPr>
            <a:r>
              <a:rPr sz="1100" b="1" dirty="0">
                <a:solidFill>
                  <a:srgbClr val="05EDB5"/>
                </a:solidFill>
                <a:latin typeface="Arial"/>
                <a:cs typeface="Arial"/>
              </a:rPr>
              <a:t>Position description:</a:t>
            </a:r>
          </a:p>
          <a:p>
            <a:pPr marL="12700">
              <a:lnSpc>
                <a:spcPct val="150000"/>
              </a:lnSpc>
              <a:spcBef>
                <a:spcPts val="140"/>
              </a:spcBef>
            </a:pPr>
            <a:r>
              <a:rPr lang="en-NZ" sz="2000" b="1" dirty="0">
                <a:solidFill>
                  <a:schemeClr val="bg1"/>
                </a:solidFill>
                <a:latin typeface="Arial"/>
                <a:cs typeface="Arial"/>
              </a:rPr>
              <a:t>Health &amp; Safety Business Partner​</a:t>
            </a:r>
          </a:p>
        </p:txBody>
      </p:sp>
      <p:sp>
        <p:nvSpPr>
          <p:cNvPr id="11" name="object 22">
            <a:extLst>
              <a:ext uri="{FF2B5EF4-FFF2-40B4-BE49-F238E27FC236}">
                <a16:creationId xmlns:a16="http://schemas.microsoft.com/office/drawing/2014/main" id="{888BC5EF-D97F-2B4F-9AF6-FF87F954C531}"/>
              </a:ext>
            </a:extLst>
          </p:cNvPr>
          <p:cNvSpPr txBox="1"/>
          <p:nvPr/>
        </p:nvSpPr>
        <p:spPr>
          <a:xfrm>
            <a:off x="539750" y="2080916"/>
            <a:ext cx="3581622" cy="3123932"/>
          </a:xfrm>
          <a:prstGeom prst="rect">
            <a:avLst/>
          </a:prstGeom>
        </p:spPr>
        <p:txBody>
          <a:bodyPr vert="horz" wrap="square" lIns="0" tIns="0" rIns="0" bIns="0" rtlCol="0" anchor="t">
            <a:spAutoFit/>
          </a:bodyPr>
          <a:lstStyle/>
          <a:p>
            <a:pPr algn="l" rtl="0" fontAlgn="base">
              <a:buNone/>
            </a:pPr>
            <a:r>
              <a:rPr sz="1100" b="1" dirty="0">
                <a:solidFill>
                  <a:srgbClr val="05EDB5"/>
                </a:solidFill>
                <a:latin typeface="Arial"/>
                <a:cs typeface="Arial"/>
              </a:rPr>
              <a:t>The role</a:t>
            </a:r>
            <a:br>
              <a:rPr lang="en-US" sz="1100" b="1" dirty="0">
                <a:solidFill>
                  <a:srgbClr val="05EDB5"/>
                </a:solidFill>
                <a:latin typeface="Arial"/>
                <a:cs typeface="Arial"/>
              </a:rPr>
            </a:br>
            <a:endParaRPr lang="en-US" sz="1100" b="1" dirty="0">
              <a:solidFill>
                <a:srgbClr val="05EDB5"/>
              </a:solidFill>
              <a:latin typeface="Arial"/>
              <a:cs typeface="Arial"/>
            </a:endParaRPr>
          </a:p>
          <a:p>
            <a:pPr algn="l" rtl="0" fontAlgn="base">
              <a:buNone/>
            </a:pPr>
            <a:r>
              <a:rPr lang="en-NZ" sz="1000" dirty="0">
                <a:solidFill>
                  <a:schemeClr val="bg1"/>
                </a:solidFill>
                <a:latin typeface="Arial"/>
                <a:cs typeface="Arial"/>
              </a:rPr>
              <a:t>As a Health &amp; Safety Business Partner you’ll be a connector, collaborator and influencer on all things health and safety. You’ll know your stuff when it comes to not only how we keep people safe and healthy but also on the nuts and bolts of the regulatory and industry requirements. This role takes a special someone who has the ability and guts to approach safety in a different way.​</a:t>
            </a:r>
          </a:p>
          <a:p>
            <a:pPr algn="l" rtl="0" fontAlgn="base">
              <a:buNone/>
            </a:pPr>
            <a:endParaRPr lang="en-NZ" sz="1000" dirty="0">
              <a:solidFill>
                <a:schemeClr val="bg1"/>
              </a:solidFill>
              <a:latin typeface="Arial"/>
              <a:cs typeface="Arial"/>
            </a:endParaRPr>
          </a:p>
          <a:p>
            <a:pPr algn="l" rtl="0" fontAlgn="base"/>
            <a:r>
              <a:rPr lang="en-NZ" sz="1000" dirty="0">
                <a:solidFill>
                  <a:schemeClr val="bg1"/>
                </a:solidFill>
                <a:latin typeface="Arial"/>
                <a:cs typeface="Arial"/>
              </a:rPr>
              <a:t>Across Meridian get into the depths of penstocks, drive (and not just on the main highways), work at heights, support our customers as well as contractors we partner with too. This role is the enabler, the wing-person to business units and teams, the driver of change, the motivator, keeping safety simple in a complex world. You are the coach who empowers frontline workers and leaders in owning health and safety outcomes. And curiosity is your middle name as you champion learning and improving.</a:t>
            </a:r>
            <a:endParaRPr lang="en-US" sz="1000" dirty="0">
              <a:solidFill>
                <a:schemeClr val="bg1"/>
              </a:solidFill>
              <a:latin typeface="Arial"/>
              <a:cs typeface="Arial"/>
            </a:endParaRPr>
          </a:p>
          <a:p>
            <a:pPr marL="12700">
              <a:lnSpc>
                <a:spcPct val="100000"/>
              </a:lnSpc>
            </a:pPr>
            <a:endParaRPr lang="en-NZ" sz="1100" dirty="0">
              <a:solidFill>
                <a:schemeClr val="bg1"/>
              </a:solidFill>
              <a:latin typeface="Calibri"/>
              <a:cs typeface="Calibri"/>
            </a:endParaRPr>
          </a:p>
        </p:txBody>
      </p:sp>
      <p:sp>
        <p:nvSpPr>
          <p:cNvPr id="12" name="object 23">
            <a:extLst>
              <a:ext uri="{FF2B5EF4-FFF2-40B4-BE49-F238E27FC236}">
                <a16:creationId xmlns:a16="http://schemas.microsoft.com/office/drawing/2014/main" id="{16C00225-0221-D041-B785-CF36376C8BB4}"/>
              </a:ext>
            </a:extLst>
          </p:cNvPr>
          <p:cNvSpPr txBox="1"/>
          <p:nvPr/>
        </p:nvSpPr>
        <p:spPr>
          <a:xfrm>
            <a:off x="4438047" y="2080916"/>
            <a:ext cx="4469522" cy="3708708"/>
          </a:xfrm>
          <a:prstGeom prst="rect">
            <a:avLst/>
          </a:prstGeom>
        </p:spPr>
        <p:txBody>
          <a:bodyPr vert="horz" wrap="square" lIns="0" tIns="0" rIns="0" bIns="0" rtlCol="0" anchor="t">
            <a:spAutoFit/>
          </a:bodyPr>
          <a:lstStyle/>
          <a:p>
            <a:pPr marL="12700" marR="648970"/>
            <a:r>
              <a:rPr sz="1100" b="1" spc="-85" dirty="0">
                <a:solidFill>
                  <a:srgbClr val="05EDB5"/>
                </a:solidFill>
                <a:latin typeface="Arial" panose="020B0604020202020204" pitchFamily="34" charset="0"/>
                <a:cs typeface="Arial" panose="020B0604020202020204" pitchFamily="34" charset="0"/>
              </a:rPr>
              <a:t>P</a:t>
            </a:r>
            <a:r>
              <a:rPr sz="1100" b="1" spc="-10" dirty="0">
                <a:solidFill>
                  <a:srgbClr val="05EDB5"/>
                </a:solidFill>
                <a:latin typeface="Arial" panose="020B0604020202020204" pitchFamily="34" charset="0"/>
                <a:cs typeface="Arial" panose="020B0604020202020204" pitchFamily="34" charset="0"/>
              </a:rPr>
              <a:t>o</a:t>
            </a:r>
            <a:r>
              <a:rPr sz="1100" b="1" spc="-20" dirty="0">
                <a:solidFill>
                  <a:srgbClr val="05EDB5"/>
                </a:solidFill>
                <a:latin typeface="Arial" panose="020B0604020202020204" pitchFamily="34" charset="0"/>
                <a:cs typeface="Arial" panose="020B0604020202020204" pitchFamily="34" charset="0"/>
              </a:rPr>
              <a:t>si</a:t>
            </a:r>
            <a:r>
              <a:rPr sz="1100" b="1" spc="-15" dirty="0">
                <a:solidFill>
                  <a:srgbClr val="05EDB5"/>
                </a:solidFill>
                <a:latin typeface="Arial" panose="020B0604020202020204" pitchFamily="34" charset="0"/>
                <a:cs typeface="Arial" panose="020B0604020202020204" pitchFamily="34" charset="0"/>
              </a:rPr>
              <a:t>t</a:t>
            </a:r>
            <a:r>
              <a:rPr sz="1100" b="1" spc="-10" dirty="0">
                <a:solidFill>
                  <a:srgbClr val="05EDB5"/>
                </a:solidFill>
                <a:latin typeface="Arial" panose="020B0604020202020204" pitchFamily="34" charset="0"/>
                <a:cs typeface="Arial" panose="020B0604020202020204" pitchFamily="34" charset="0"/>
              </a:rPr>
              <a:t>ion</a:t>
            </a:r>
            <a:r>
              <a:rPr lang="en-NZ" sz="1100" b="1" spc="-40" dirty="0">
                <a:solidFill>
                  <a:srgbClr val="05EDB5"/>
                </a:solidFill>
                <a:latin typeface="Arial" panose="020B0604020202020204" pitchFamily="34" charset="0"/>
                <a:cs typeface="Arial" panose="020B0604020202020204" pitchFamily="34" charset="0"/>
              </a:rPr>
              <a:t> </a:t>
            </a:r>
            <a:r>
              <a:rPr lang="en-NZ" sz="1100" b="1" spc="-25" dirty="0">
                <a:solidFill>
                  <a:srgbClr val="05EDB5"/>
                </a:solidFill>
                <a:latin typeface="Arial" panose="020B0604020202020204" pitchFamily="34" charset="0"/>
                <a:cs typeface="Arial" panose="020B0604020202020204" pitchFamily="34" charset="0"/>
              </a:rPr>
              <a:t>acc</a:t>
            </a:r>
            <a:r>
              <a:rPr lang="en-NZ" sz="1100" b="1" spc="-30" dirty="0">
                <a:solidFill>
                  <a:srgbClr val="05EDB5"/>
                </a:solidFill>
                <a:latin typeface="Arial" panose="020B0604020202020204" pitchFamily="34" charset="0"/>
                <a:cs typeface="Arial" panose="020B0604020202020204" pitchFamily="34" charset="0"/>
              </a:rPr>
              <a:t>o</a:t>
            </a:r>
            <a:r>
              <a:rPr lang="en-NZ" sz="1100" b="1" spc="-15" dirty="0">
                <a:solidFill>
                  <a:srgbClr val="05EDB5"/>
                </a:solidFill>
                <a:latin typeface="Arial" panose="020B0604020202020204" pitchFamily="34" charset="0"/>
                <a:cs typeface="Arial" panose="020B0604020202020204" pitchFamily="34" charset="0"/>
              </a:rPr>
              <a:t>u</a:t>
            </a:r>
            <a:r>
              <a:rPr lang="en-NZ" sz="1100" b="1" spc="-20" dirty="0">
                <a:solidFill>
                  <a:srgbClr val="05EDB5"/>
                </a:solidFill>
                <a:latin typeface="Arial" panose="020B0604020202020204" pitchFamily="34" charset="0"/>
                <a:cs typeface="Arial" panose="020B0604020202020204" pitchFamily="34" charset="0"/>
              </a:rPr>
              <a:t>n</a:t>
            </a:r>
            <a:r>
              <a:rPr lang="en-NZ" sz="1100" b="1" spc="30" dirty="0">
                <a:solidFill>
                  <a:srgbClr val="05EDB5"/>
                </a:solidFill>
                <a:latin typeface="Arial" panose="020B0604020202020204" pitchFamily="34" charset="0"/>
                <a:cs typeface="Arial" panose="020B0604020202020204" pitchFamily="34" charset="0"/>
              </a:rPr>
              <a:t>t</a:t>
            </a:r>
            <a:r>
              <a:rPr lang="en-NZ" sz="1100" b="1" spc="15" dirty="0">
                <a:solidFill>
                  <a:srgbClr val="05EDB5"/>
                </a:solidFill>
                <a:latin typeface="Arial" panose="020B0604020202020204" pitchFamily="34" charset="0"/>
                <a:cs typeface="Arial" panose="020B0604020202020204" pitchFamily="34" charset="0"/>
              </a:rPr>
              <a:t>abili</a:t>
            </a:r>
            <a:r>
              <a:rPr lang="en-NZ" sz="1100" b="1" spc="20" dirty="0">
                <a:solidFill>
                  <a:srgbClr val="05EDB5"/>
                </a:solidFill>
                <a:latin typeface="Arial" panose="020B0604020202020204" pitchFamily="34" charset="0"/>
                <a:cs typeface="Arial" panose="020B0604020202020204" pitchFamily="34" charset="0"/>
              </a:rPr>
              <a:t>t</a:t>
            </a:r>
            <a:r>
              <a:rPr lang="en-NZ" sz="1100" b="1" dirty="0">
                <a:solidFill>
                  <a:srgbClr val="05EDB5"/>
                </a:solidFill>
                <a:latin typeface="Arial" panose="020B0604020202020204" pitchFamily="34" charset="0"/>
                <a:cs typeface="Arial" panose="020B0604020202020204" pitchFamily="34" charset="0"/>
              </a:rPr>
              <a:t>ie</a:t>
            </a:r>
            <a:r>
              <a:rPr lang="en-NZ" sz="1100" b="1" spc="-85" dirty="0">
                <a:solidFill>
                  <a:srgbClr val="05EDB5"/>
                </a:solidFill>
                <a:latin typeface="Arial" panose="020B0604020202020204" pitchFamily="34" charset="0"/>
                <a:cs typeface="Arial" panose="020B0604020202020204" pitchFamily="34" charset="0"/>
              </a:rPr>
              <a:t>s</a:t>
            </a:r>
            <a:endParaRPr lang="en-NZ" sz="1100" dirty="0">
              <a:solidFill>
                <a:srgbClr val="05EDB5"/>
              </a:solidFill>
              <a:latin typeface="Arial" panose="020B0604020202020204" pitchFamily="34" charset="0"/>
              <a:cs typeface="Arial" panose="020B0604020202020204" pitchFamily="34" charset="0"/>
            </a:endParaRPr>
          </a:p>
          <a:p>
            <a:pPr marL="12700" marR="648970"/>
            <a:endParaRPr lang="en-NZ" sz="1000" dirty="0">
              <a:solidFill>
                <a:schemeClr val="bg1"/>
              </a:solidFill>
              <a:latin typeface="Arial" panose="020B0604020202020204" pitchFamily="34" charset="0"/>
              <a:cs typeface="Arial" panose="020B0604020202020204" pitchFamily="34" charset="0"/>
            </a:endParaRPr>
          </a:p>
          <a:p>
            <a:pPr marL="171450" indent="-171450" algn="l" rtl="0" fontAlgn="base">
              <a:buFont typeface="Arial" panose="020B0604020202020204" pitchFamily="34" charset="0"/>
              <a:buChar char="•"/>
            </a:pPr>
            <a:r>
              <a:rPr lang="en-NZ" sz="1000" dirty="0">
                <a:solidFill>
                  <a:schemeClr val="bg1"/>
                </a:solidFill>
                <a:latin typeface="Arial" panose="020B0604020202020204" pitchFamily="34" charset="0"/>
                <a:cs typeface="Arial" panose="020B0604020202020204" pitchFamily="34" charset="0"/>
              </a:rPr>
              <a:t>Providing technical advice on how we best manage H&amp;S risks using a partnering model, accessing external resources, guidance, regulatory and industry bodies</a:t>
            </a:r>
            <a:r>
              <a:rPr lang="en-US" sz="1000" dirty="0">
                <a:solidFill>
                  <a:schemeClr val="bg1"/>
                </a:solidFill>
                <a:latin typeface="Arial" panose="020B0604020202020204" pitchFamily="34" charset="0"/>
                <a:cs typeface="Arial" panose="020B0604020202020204" pitchFamily="34" charset="0"/>
              </a:rPr>
              <a:t>​.</a:t>
            </a:r>
          </a:p>
          <a:p>
            <a:pPr marL="171450" indent="-171450" algn="l" rtl="0" fontAlgn="base">
              <a:buFont typeface="Arial" panose="020B0604020202020204" pitchFamily="34" charset="0"/>
              <a:buChar char="•"/>
            </a:pPr>
            <a:r>
              <a:rPr lang="en-NZ" sz="1000" dirty="0">
                <a:solidFill>
                  <a:schemeClr val="bg1"/>
                </a:solidFill>
                <a:latin typeface="Arial" panose="020B0604020202020204" pitchFamily="34" charset="0"/>
                <a:cs typeface="Arial" panose="020B0604020202020204" pitchFamily="34" charset="0"/>
              </a:rPr>
              <a:t>Ensuring our health and safety management system and its components are the best they can be – easy to use, easy to find and on point for our people.</a:t>
            </a:r>
            <a:r>
              <a:rPr lang="en-US" sz="1000" dirty="0">
                <a:solidFill>
                  <a:schemeClr val="bg1"/>
                </a:solidFill>
                <a:latin typeface="Arial" panose="020B0604020202020204" pitchFamily="34" charset="0"/>
                <a:cs typeface="Arial" panose="020B0604020202020204" pitchFamily="34" charset="0"/>
              </a:rPr>
              <a:t>​</a:t>
            </a:r>
          </a:p>
          <a:p>
            <a:pPr marL="171450" indent="-171450" algn="l" rtl="0" fontAlgn="base">
              <a:buFont typeface="Arial" panose="020B0604020202020204" pitchFamily="34" charset="0"/>
              <a:buChar char="•"/>
            </a:pPr>
            <a:r>
              <a:rPr lang="en-NZ" sz="1000" dirty="0">
                <a:solidFill>
                  <a:schemeClr val="bg1"/>
                </a:solidFill>
                <a:latin typeface="Arial" panose="020B0604020202020204" pitchFamily="34" charset="0"/>
                <a:cs typeface="Arial" panose="020B0604020202020204" pitchFamily="34" charset="0"/>
              </a:rPr>
              <a:t>Coaching our people to ensure they have the right level of awareness and understanding of the H&amp;S risks they manage.​</a:t>
            </a:r>
          </a:p>
          <a:p>
            <a:pPr marL="171450" indent="-171450" algn="l" rtl="0" fontAlgn="base">
              <a:buFont typeface="Arial" panose="020B0604020202020204" pitchFamily="34" charset="0"/>
              <a:buChar char="•"/>
            </a:pPr>
            <a:r>
              <a:rPr lang="en-NZ" sz="1000" dirty="0">
                <a:solidFill>
                  <a:schemeClr val="bg1"/>
                </a:solidFill>
                <a:latin typeface="Arial" panose="020B0604020202020204" pitchFamily="34" charset="0"/>
                <a:cs typeface="Arial" panose="020B0604020202020204" pitchFamily="34" charset="0"/>
              </a:rPr>
              <a:t>Supporting a culture of learning and improving using learning teams and other engaging approaches to engage our people and partners and focus on improving our capacity to have safe failures.</a:t>
            </a:r>
            <a:r>
              <a:rPr lang="en-US" sz="1000" dirty="0">
                <a:solidFill>
                  <a:schemeClr val="bg1"/>
                </a:solidFill>
                <a:latin typeface="Arial" panose="020B0604020202020204" pitchFamily="34" charset="0"/>
                <a:cs typeface="Arial" panose="020B0604020202020204" pitchFamily="34" charset="0"/>
              </a:rPr>
              <a:t>​</a:t>
            </a:r>
            <a:endParaRPr lang="en-NZ" sz="1000" dirty="0">
              <a:solidFill>
                <a:schemeClr val="bg1"/>
              </a:solidFill>
              <a:latin typeface="Arial" panose="020B0604020202020204" pitchFamily="34" charset="0"/>
              <a:cs typeface="Arial" panose="020B0604020202020204" pitchFamily="34" charset="0"/>
            </a:endParaRPr>
          </a:p>
          <a:p>
            <a:pPr marL="171450" indent="-171450" algn="l" rtl="0" fontAlgn="base">
              <a:buFont typeface="Arial" panose="020B0604020202020204" pitchFamily="34" charset="0"/>
              <a:buChar char="•"/>
            </a:pPr>
            <a:r>
              <a:rPr lang="en-NZ" sz="1000" dirty="0">
                <a:solidFill>
                  <a:schemeClr val="bg1"/>
                </a:solidFill>
                <a:latin typeface="Arial" panose="020B0604020202020204" pitchFamily="34" charset="0"/>
                <a:cs typeface="Arial" panose="020B0604020202020204" pitchFamily="34" charset="0"/>
              </a:rPr>
              <a:t>Championing wellbeing programmes with our people ensuring an inclusive and healthy culture. And advising on return to work programmes when required.</a:t>
            </a:r>
            <a:r>
              <a:rPr lang="en-US" sz="1000" dirty="0">
                <a:solidFill>
                  <a:schemeClr val="bg1"/>
                </a:solidFill>
                <a:latin typeface="Arial" panose="020B0604020202020204" pitchFamily="34" charset="0"/>
                <a:cs typeface="Arial" panose="020B0604020202020204" pitchFamily="34" charset="0"/>
              </a:rPr>
              <a:t>​</a:t>
            </a:r>
          </a:p>
          <a:p>
            <a:pPr marL="171450" indent="-171450" algn="l" rtl="0" fontAlgn="base">
              <a:buFont typeface="Arial" panose="020B0604020202020204" pitchFamily="34" charset="0"/>
              <a:buChar char="•"/>
            </a:pPr>
            <a:r>
              <a:rPr lang="en-NZ" sz="1000" dirty="0">
                <a:solidFill>
                  <a:schemeClr val="bg1"/>
                </a:solidFill>
                <a:latin typeface="Arial" panose="020B0604020202020204" pitchFamily="34" charset="0"/>
                <a:cs typeface="Arial" panose="020B0604020202020204" pitchFamily="34" charset="0"/>
              </a:rPr>
              <a:t>Supporting a safety training &amp; competency programme to ensure our people have the right skills and capability to manage the H&amp;S risks for the roles they do.</a:t>
            </a:r>
            <a:r>
              <a:rPr lang="en-US" sz="1000" dirty="0">
                <a:solidFill>
                  <a:schemeClr val="bg1"/>
                </a:solidFill>
                <a:latin typeface="Arial" panose="020B0604020202020204" pitchFamily="34" charset="0"/>
                <a:cs typeface="Arial" panose="020B0604020202020204" pitchFamily="34" charset="0"/>
              </a:rPr>
              <a:t>​</a:t>
            </a:r>
          </a:p>
          <a:p>
            <a:pPr marL="171450" indent="-171450" algn="l" rtl="0" fontAlgn="base">
              <a:buFont typeface="Arial" panose="020B0604020202020204" pitchFamily="34" charset="0"/>
              <a:buChar char="•"/>
            </a:pPr>
            <a:r>
              <a:rPr lang="en-NZ" sz="1000" dirty="0">
                <a:solidFill>
                  <a:schemeClr val="bg1"/>
                </a:solidFill>
                <a:latin typeface="Arial" panose="020B0604020202020204" pitchFamily="34" charset="0"/>
                <a:cs typeface="Arial" panose="020B0604020202020204" pitchFamily="34" charset="0"/>
              </a:rPr>
              <a:t>Championing continuous improvement across H&amp;S – whether it’s leading improvements in our H&amp;S management system, supporting improvements identified from learning teams or responding to trends and insights from our data.​</a:t>
            </a:r>
          </a:p>
          <a:p>
            <a:pPr marL="171450" indent="-171450" algn="l" rtl="0" fontAlgn="base">
              <a:buFont typeface="Arial" panose="020B0604020202020204" pitchFamily="34" charset="0"/>
              <a:buChar char="•"/>
            </a:pPr>
            <a:r>
              <a:rPr lang="en-NZ" sz="1000" dirty="0">
                <a:solidFill>
                  <a:schemeClr val="bg1"/>
                </a:solidFill>
                <a:latin typeface="Arial" panose="020B0604020202020204" pitchFamily="34" charset="0"/>
                <a:cs typeface="Arial" panose="020B0604020202020204" pitchFamily="34" charset="0"/>
              </a:rPr>
              <a:t>Work collaboratively to ensure synergies are identified and applied consistently across the wider organisation.​</a:t>
            </a:r>
            <a:endParaRPr lang="en-US" sz="1000" dirty="0">
              <a:solidFill>
                <a:schemeClr val="bg1"/>
              </a:solidFill>
              <a:latin typeface="Arial" panose="020B0604020202020204" pitchFamily="34" charset="0"/>
              <a:cs typeface="Arial" panose="020B0604020202020204" pitchFamily="34" charset="0"/>
            </a:endParaRPr>
          </a:p>
        </p:txBody>
      </p:sp>
      <p:sp>
        <p:nvSpPr>
          <p:cNvPr id="13" name="object 21">
            <a:extLst>
              <a:ext uri="{FF2B5EF4-FFF2-40B4-BE49-F238E27FC236}">
                <a16:creationId xmlns:a16="http://schemas.microsoft.com/office/drawing/2014/main" id="{0B0B6F8B-9D95-7F46-83BE-DDFDA6FAC92F}"/>
              </a:ext>
            </a:extLst>
          </p:cNvPr>
          <p:cNvSpPr txBox="1"/>
          <p:nvPr/>
        </p:nvSpPr>
        <p:spPr>
          <a:xfrm>
            <a:off x="5001581" y="1521448"/>
            <a:ext cx="2223967" cy="346710"/>
          </a:xfrm>
          <a:prstGeom prst="rect">
            <a:avLst/>
          </a:prstGeom>
        </p:spPr>
        <p:txBody>
          <a:bodyPr vert="horz" wrap="square" lIns="0" tIns="0" rIns="0" bIns="0" rtlCol="0" anchor="t">
            <a:spAutoFit/>
          </a:bodyPr>
          <a:lstStyle/>
          <a:p>
            <a:pPr marL="12700">
              <a:lnSpc>
                <a:spcPct val="100000"/>
              </a:lnSpc>
            </a:pPr>
            <a:r>
              <a:rPr lang="en-US" sz="1100" b="1" dirty="0">
                <a:solidFill>
                  <a:srgbClr val="05EDB5"/>
                </a:solidFill>
                <a:latin typeface="Arial"/>
                <a:cs typeface="Arial"/>
              </a:rPr>
              <a:t>Location:</a:t>
            </a:r>
            <a:endParaRPr sz="1100" b="1" dirty="0">
              <a:solidFill>
                <a:srgbClr val="05EDB5"/>
              </a:solidFill>
              <a:latin typeface="Arial"/>
              <a:cs typeface="Arial"/>
            </a:endParaRPr>
          </a:p>
          <a:p>
            <a:pPr marL="12700">
              <a:lnSpc>
                <a:spcPct val="100000"/>
              </a:lnSpc>
              <a:spcBef>
                <a:spcPts val="200"/>
              </a:spcBef>
            </a:pPr>
            <a:r>
              <a:rPr lang="en-NZ" sz="1000" dirty="0">
                <a:solidFill>
                  <a:schemeClr val="bg1"/>
                </a:solidFill>
                <a:latin typeface="Arial"/>
                <a:cs typeface="Arial"/>
              </a:rPr>
              <a:t>Manapouri power station </a:t>
            </a:r>
          </a:p>
        </p:txBody>
      </p:sp>
    </p:spTree>
    <p:extLst>
      <p:ext uri="{BB962C8B-B14F-4D97-AF65-F5344CB8AC3E}">
        <p14:creationId xmlns:p14="http://schemas.microsoft.com/office/powerpoint/2010/main" val="36000620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object 23">
            <a:extLst>
              <a:ext uri="{FF2B5EF4-FFF2-40B4-BE49-F238E27FC236}">
                <a16:creationId xmlns:a16="http://schemas.microsoft.com/office/drawing/2014/main" id="{81A9F11A-3942-094A-B65F-99E786F0AE50}"/>
              </a:ext>
            </a:extLst>
          </p:cNvPr>
          <p:cNvSpPr txBox="1"/>
          <p:nvPr/>
        </p:nvSpPr>
        <p:spPr>
          <a:xfrm>
            <a:off x="784310" y="821749"/>
            <a:ext cx="3922081" cy="3647152"/>
          </a:xfrm>
          <a:prstGeom prst="rect">
            <a:avLst/>
          </a:prstGeom>
        </p:spPr>
        <p:txBody>
          <a:bodyPr vert="horz" wrap="square" lIns="0" tIns="0" rIns="0" bIns="0" rtlCol="0" anchor="t">
            <a:spAutoFit/>
          </a:bodyPr>
          <a:lstStyle/>
          <a:p>
            <a:pPr marL="12700" lvl="0"/>
            <a:r>
              <a:rPr lang="en-NZ" sz="1100" b="1" spc="10" dirty="0">
                <a:solidFill>
                  <a:srgbClr val="05EDB5"/>
                </a:solidFill>
                <a:latin typeface="Arial" panose="020B0604020202020204" pitchFamily="34" charset="0"/>
                <a:cs typeface="Arial" panose="020B0604020202020204" pitchFamily="34" charset="0"/>
              </a:rPr>
              <a:t>Kn</a:t>
            </a:r>
            <a:r>
              <a:rPr lang="en-NZ" sz="1100" b="1" dirty="0">
                <a:solidFill>
                  <a:srgbClr val="05EDB5"/>
                </a:solidFill>
                <a:latin typeface="Arial" panose="020B0604020202020204" pitchFamily="34" charset="0"/>
                <a:cs typeface="Arial" panose="020B0604020202020204" pitchFamily="34" charset="0"/>
              </a:rPr>
              <a:t>o</a:t>
            </a:r>
            <a:r>
              <a:rPr lang="en-NZ" sz="1100" b="1" spc="35" dirty="0">
                <a:solidFill>
                  <a:srgbClr val="05EDB5"/>
                </a:solidFill>
                <a:latin typeface="Arial" panose="020B0604020202020204" pitchFamily="34" charset="0"/>
                <a:cs typeface="Arial" panose="020B0604020202020204" pitchFamily="34" charset="0"/>
              </a:rPr>
              <a:t>wle</a:t>
            </a:r>
            <a:r>
              <a:rPr lang="en-NZ" sz="1100" b="1" spc="25" dirty="0">
                <a:solidFill>
                  <a:srgbClr val="05EDB5"/>
                </a:solidFill>
                <a:latin typeface="Arial" panose="020B0604020202020204" pitchFamily="34" charset="0"/>
                <a:cs typeface="Arial" panose="020B0604020202020204" pitchFamily="34" charset="0"/>
              </a:rPr>
              <a:t>dge,</a:t>
            </a:r>
            <a:r>
              <a:rPr lang="en-NZ" sz="1100" b="1" spc="-35" dirty="0">
                <a:solidFill>
                  <a:srgbClr val="05EDB5"/>
                </a:solidFill>
                <a:latin typeface="Arial" panose="020B0604020202020204" pitchFamily="34" charset="0"/>
                <a:cs typeface="Arial" panose="020B0604020202020204" pitchFamily="34" charset="0"/>
              </a:rPr>
              <a:t> </a:t>
            </a:r>
            <a:r>
              <a:rPr lang="en-NZ" sz="1100" b="1" spc="-15" dirty="0">
                <a:solidFill>
                  <a:srgbClr val="05EDB5"/>
                </a:solidFill>
                <a:latin typeface="Arial" panose="020B0604020202020204" pitchFamily="34" charset="0"/>
                <a:cs typeface="Arial" panose="020B0604020202020204" pitchFamily="34" charset="0"/>
              </a:rPr>
              <a:t>e</a:t>
            </a:r>
            <a:r>
              <a:rPr lang="en-NZ" sz="1100" b="1" spc="35" dirty="0">
                <a:solidFill>
                  <a:srgbClr val="05EDB5"/>
                </a:solidFill>
                <a:latin typeface="Arial" panose="020B0604020202020204" pitchFamily="34" charset="0"/>
                <a:cs typeface="Arial" panose="020B0604020202020204" pitchFamily="34" charset="0"/>
              </a:rPr>
              <a:t>xp</a:t>
            </a:r>
            <a:r>
              <a:rPr lang="en-NZ" sz="1100" b="1" spc="10" dirty="0">
                <a:solidFill>
                  <a:srgbClr val="05EDB5"/>
                </a:solidFill>
                <a:latin typeface="Arial" panose="020B0604020202020204" pitchFamily="34" charset="0"/>
                <a:cs typeface="Arial" panose="020B0604020202020204" pitchFamily="34" charset="0"/>
              </a:rPr>
              <a:t>erience</a:t>
            </a:r>
            <a:r>
              <a:rPr lang="en-NZ" sz="1100" b="1" spc="-35" dirty="0">
                <a:solidFill>
                  <a:srgbClr val="05EDB5"/>
                </a:solidFill>
                <a:latin typeface="Arial" panose="020B0604020202020204" pitchFamily="34" charset="0"/>
                <a:cs typeface="Arial" panose="020B0604020202020204" pitchFamily="34" charset="0"/>
              </a:rPr>
              <a:t> </a:t>
            </a:r>
            <a:r>
              <a:rPr lang="en-NZ" sz="1100" b="1" spc="45" dirty="0">
                <a:solidFill>
                  <a:srgbClr val="05EDB5"/>
                </a:solidFill>
                <a:latin typeface="Arial" panose="020B0604020202020204" pitchFamily="34" charset="0"/>
                <a:cs typeface="Arial" panose="020B0604020202020204" pitchFamily="34" charset="0"/>
              </a:rPr>
              <a:t>and</a:t>
            </a:r>
            <a:r>
              <a:rPr lang="en-NZ" sz="1100" b="1" spc="-35" dirty="0">
                <a:solidFill>
                  <a:srgbClr val="05EDB5"/>
                </a:solidFill>
                <a:latin typeface="Arial" panose="020B0604020202020204" pitchFamily="34" charset="0"/>
                <a:cs typeface="Arial" panose="020B0604020202020204" pitchFamily="34" charset="0"/>
              </a:rPr>
              <a:t> </a:t>
            </a:r>
            <a:r>
              <a:rPr lang="en-NZ" sz="1100" b="1" dirty="0">
                <a:solidFill>
                  <a:srgbClr val="05EDB5"/>
                </a:solidFill>
                <a:latin typeface="Arial" panose="020B0604020202020204" pitchFamily="34" charset="0"/>
                <a:cs typeface="Arial" panose="020B0604020202020204" pitchFamily="34" charset="0"/>
              </a:rPr>
              <a:t>skills</a:t>
            </a:r>
            <a:br>
              <a:rPr lang="en-NZ" sz="1100" b="1" dirty="0">
                <a:solidFill>
                  <a:srgbClr val="05EDB5"/>
                </a:solidFill>
                <a:latin typeface="Arial" panose="020B0604020202020204" pitchFamily="34" charset="0"/>
                <a:cs typeface="Arial" panose="020B0604020202020204" pitchFamily="34" charset="0"/>
              </a:rPr>
            </a:br>
            <a:endParaRPr lang="en-NZ" sz="1000" dirty="0">
              <a:solidFill>
                <a:schemeClr val="bg1"/>
              </a:solidFill>
              <a:latin typeface="Arial"/>
              <a:cs typeface="Arial"/>
            </a:endParaRPr>
          </a:p>
          <a:p>
            <a:pPr marL="171450" indent="-171450" algn="l" rtl="0" fontAlgn="base">
              <a:buFont typeface="Arial" panose="020B0604020202020204" pitchFamily="34" charset="0"/>
              <a:buChar char="•"/>
            </a:pPr>
            <a:r>
              <a:rPr lang="en-NZ" sz="1000" dirty="0">
                <a:solidFill>
                  <a:schemeClr val="bg1"/>
                </a:solidFill>
                <a:latin typeface="Arial"/>
                <a:cs typeface="Arial"/>
              </a:rPr>
              <a:t>Experience in a health &amp; safety role in high-risk sectors such as energy.</a:t>
            </a:r>
            <a:r>
              <a:rPr lang="en-US" sz="1000" dirty="0">
                <a:solidFill>
                  <a:schemeClr val="bg1"/>
                </a:solidFill>
                <a:latin typeface="Arial"/>
                <a:cs typeface="Arial"/>
              </a:rPr>
              <a:t>​</a:t>
            </a:r>
          </a:p>
          <a:p>
            <a:pPr marL="171450" indent="-171450" fontAlgn="base">
              <a:buFont typeface="Arial" panose="020B0604020202020204" pitchFamily="34" charset="0"/>
              <a:buChar char="•"/>
            </a:pPr>
            <a:r>
              <a:rPr lang="en-US" sz="1000" dirty="0">
                <a:solidFill>
                  <a:schemeClr val="bg1"/>
                </a:solidFill>
                <a:latin typeface="Arial"/>
                <a:cs typeface="Arial"/>
              </a:rPr>
              <a:t>Experience in and/or knowledge of electricity generation. For example, wind/solar/</a:t>
            </a:r>
            <a:r>
              <a:rPr lang="en-NZ" sz="1000" dirty="0">
                <a:solidFill>
                  <a:schemeClr val="bg1"/>
                </a:solidFill>
                <a:latin typeface="Arial"/>
                <a:cs typeface="Arial"/>
              </a:rPr>
              <a:t>Battery Energy Storage Systems (BESS)</a:t>
            </a:r>
            <a:r>
              <a:rPr lang="en-US" sz="1000" dirty="0">
                <a:solidFill>
                  <a:schemeClr val="bg1"/>
                </a:solidFill>
                <a:latin typeface="Arial"/>
                <a:cs typeface="Arial"/>
              </a:rPr>
              <a:t>.</a:t>
            </a:r>
          </a:p>
          <a:p>
            <a:pPr marL="171450" indent="-171450" algn="l" rtl="0" fontAlgn="base">
              <a:buFont typeface="Arial" panose="020B0604020202020204" pitchFamily="34" charset="0"/>
              <a:buChar char="•"/>
            </a:pPr>
            <a:r>
              <a:rPr lang="en-NZ" sz="1000" dirty="0">
                <a:solidFill>
                  <a:schemeClr val="bg1"/>
                </a:solidFill>
                <a:latin typeface="Arial"/>
                <a:cs typeface="Arial"/>
              </a:rPr>
              <a:t>An influencer of change who is courageous in trying innovative approaches.</a:t>
            </a:r>
            <a:r>
              <a:rPr lang="en-US" sz="1000" dirty="0">
                <a:solidFill>
                  <a:schemeClr val="bg1"/>
                </a:solidFill>
                <a:latin typeface="Arial"/>
                <a:cs typeface="Arial"/>
              </a:rPr>
              <a:t>​</a:t>
            </a:r>
          </a:p>
          <a:p>
            <a:pPr marL="171450" indent="-171450" algn="l" rtl="0" fontAlgn="base">
              <a:buFont typeface="Arial" panose="020B0604020202020204" pitchFamily="34" charset="0"/>
              <a:buChar char="•"/>
            </a:pPr>
            <a:r>
              <a:rPr lang="en-NZ" sz="1000" dirty="0">
                <a:solidFill>
                  <a:schemeClr val="bg1"/>
                </a:solidFill>
                <a:latin typeface="Arial"/>
                <a:cs typeface="Arial"/>
              </a:rPr>
              <a:t>An ability to build </a:t>
            </a:r>
            <a:r>
              <a:rPr lang="en-NZ" sz="1000" dirty="0">
                <a:solidFill>
                  <a:schemeClr val="bg1"/>
                </a:solidFill>
                <a:latin typeface="Arial" panose="020B0604020202020204" pitchFamily="34" charset="0"/>
                <a:cs typeface="Arial" panose="020B0604020202020204" pitchFamily="34" charset="0"/>
              </a:rPr>
              <a:t>collaborative</a:t>
            </a:r>
            <a:r>
              <a:rPr lang="en-NZ" sz="1000" dirty="0">
                <a:solidFill>
                  <a:schemeClr val="bg1"/>
                </a:solidFill>
                <a:latin typeface="Arial"/>
                <a:cs typeface="Arial"/>
              </a:rPr>
              <a:t> relationships, using your great listening skills and verbal engagement wizardry.</a:t>
            </a:r>
            <a:r>
              <a:rPr lang="en-US" sz="1000" dirty="0">
                <a:solidFill>
                  <a:schemeClr val="bg1"/>
                </a:solidFill>
                <a:latin typeface="Arial"/>
                <a:cs typeface="Arial"/>
              </a:rPr>
              <a:t>​</a:t>
            </a:r>
          </a:p>
          <a:p>
            <a:pPr marL="171450" indent="-171450" algn="l" rtl="0" fontAlgn="base">
              <a:buFont typeface="Arial" panose="020B0604020202020204" pitchFamily="34" charset="0"/>
              <a:buChar char="•"/>
            </a:pPr>
            <a:r>
              <a:rPr lang="en-NZ" sz="1000" dirty="0">
                <a:solidFill>
                  <a:schemeClr val="bg1"/>
                </a:solidFill>
                <a:latin typeface="Arial"/>
                <a:cs typeface="Arial"/>
              </a:rPr>
              <a:t>Know the gnarly detail of the law and other industry requirements, interpreting these in a way which strengthen our systems without disempowering our people.</a:t>
            </a:r>
            <a:r>
              <a:rPr lang="en-US" sz="1000" dirty="0">
                <a:solidFill>
                  <a:schemeClr val="bg1"/>
                </a:solidFill>
                <a:latin typeface="Arial"/>
                <a:cs typeface="Arial"/>
              </a:rPr>
              <a:t>​</a:t>
            </a:r>
          </a:p>
          <a:p>
            <a:pPr marL="171450" indent="-171450" algn="l" rtl="0" fontAlgn="base">
              <a:buFont typeface="Arial" panose="020B0604020202020204" pitchFamily="34" charset="0"/>
              <a:buChar char="•"/>
            </a:pPr>
            <a:r>
              <a:rPr lang="en-US" sz="1000" dirty="0">
                <a:solidFill>
                  <a:schemeClr val="bg1"/>
                </a:solidFill>
                <a:latin typeface="Arial"/>
                <a:cs typeface="Arial"/>
              </a:rPr>
              <a:t>Strong written and oral communication skills.</a:t>
            </a:r>
            <a:endParaRPr lang="en-NZ" sz="1000" dirty="0">
              <a:solidFill>
                <a:schemeClr val="bg1"/>
              </a:solidFill>
              <a:latin typeface="Arial"/>
              <a:cs typeface="Arial"/>
            </a:endParaRPr>
          </a:p>
          <a:p>
            <a:pPr marL="171450" indent="-171450" algn="l" rtl="0" fontAlgn="base">
              <a:buFont typeface="Arial" panose="020B0604020202020204" pitchFamily="34" charset="0"/>
              <a:buChar char="•"/>
            </a:pPr>
            <a:r>
              <a:rPr lang="en-NZ" sz="1000" dirty="0">
                <a:solidFill>
                  <a:schemeClr val="bg1"/>
                </a:solidFill>
                <a:latin typeface="Arial"/>
                <a:cs typeface="Arial"/>
              </a:rPr>
              <a:t>A relevant qualification in H&amp;S is desired but it is your experiences that interests us.</a:t>
            </a:r>
            <a:r>
              <a:rPr lang="en-US" sz="1000" dirty="0">
                <a:solidFill>
                  <a:schemeClr val="bg1"/>
                </a:solidFill>
                <a:latin typeface="Arial"/>
                <a:cs typeface="Arial"/>
              </a:rPr>
              <a:t>​</a:t>
            </a:r>
          </a:p>
          <a:p>
            <a:pPr marL="171450" indent="-171450" algn="l" rtl="0" fontAlgn="base">
              <a:buFont typeface="Arial" panose="020B0604020202020204" pitchFamily="34" charset="0"/>
              <a:buChar char="•"/>
            </a:pPr>
            <a:r>
              <a:rPr lang="en-NZ" sz="1000" dirty="0">
                <a:solidFill>
                  <a:schemeClr val="bg1"/>
                </a:solidFill>
                <a:latin typeface="Arial"/>
                <a:cs typeface="Arial"/>
              </a:rPr>
              <a:t>Change management or continuous improvement qualifications could come in handy.</a:t>
            </a:r>
            <a:r>
              <a:rPr lang="en-US" sz="1000" dirty="0">
                <a:solidFill>
                  <a:schemeClr val="bg1"/>
                </a:solidFill>
                <a:latin typeface="Arial"/>
                <a:cs typeface="Arial"/>
              </a:rPr>
              <a:t>​</a:t>
            </a:r>
          </a:p>
          <a:p>
            <a:pPr marL="171450" indent="-171450" algn="l" rtl="0" fontAlgn="base">
              <a:buFont typeface="Arial" panose="020B0604020202020204" pitchFamily="34" charset="0"/>
              <a:buChar char="•"/>
            </a:pPr>
            <a:r>
              <a:rPr lang="en-NZ" sz="1000" dirty="0">
                <a:solidFill>
                  <a:schemeClr val="bg1"/>
                </a:solidFill>
                <a:latin typeface="Arial"/>
                <a:cs typeface="Arial"/>
              </a:rPr>
              <a:t>Facilitation skills are highly desirable</a:t>
            </a:r>
            <a:r>
              <a:rPr lang="en-US" sz="1000" dirty="0">
                <a:solidFill>
                  <a:schemeClr val="bg1"/>
                </a:solidFill>
                <a:latin typeface="Arial"/>
                <a:cs typeface="Arial"/>
              </a:rPr>
              <a:t>​</a:t>
            </a:r>
          </a:p>
          <a:p>
            <a:pPr marL="171450" indent="-171450" algn="l" rtl="0" fontAlgn="base">
              <a:buFont typeface="Arial" panose="020B0604020202020204" pitchFamily="34" charset="0"/>
              <a:buChar char="•"/>
            </a:pPr>
            <a:endParaRPr lang="en-US" sz="1000" dirty="0">
              <a:solidFill>
                <a:schemeClr val="bg1"/>
              </a:solidFill>
              <a:latin typeface="Arial"/>
              <a:cs typeface="Arial"/>
            </a:endParaRPr>
          </a:p>
          <a:p>
            <a:pPr>
              <a:lnSpc>
                <a:spcPct val="150000"/>
              </a:lnSpc>
            </a:pPr>
            <a:endParaRPr lang="en-NZ" sz="1000" dirty="0">
              <a:solidFill>
                <a:schemeClr val="bg1"/>
              </a:solidFill>
              <a:latin typeface="Arial"/>
              <a:cs typeface="Arial"/>
            </a:endParaRPr>
          </a:p>
          <a:p>
            <a:pPr>
              <a:buFont typeface="Symbol" panose="020B0604020202020204" pitchFamily="34" charset="0"/>
              <a:buChar char="•"/>
            </a:pPr>
            <a:endParaRPr lang="en-NZ" sz="1000" dirty="0">
              <a:solidFill>
                <a:schemeClr val="bg1"/>
              </a:solidFill>
              <a:latin typeface="Arial"/>
              <a:cs typeface="Arial"/>
            </a:endParaRPr>
          </a:p>
          <a:p>
            <a:pPr marL="171450" indent="-171450">
              <a:buFont typeface="Arial" panose="020B0604020202020204" pitchFamily="34" charset="0"/>
              <a:buChar char="•"/>
            </a:pPr>
            <a:endParaRPr lang="en-NZ" sz="1100" dirty="0">
              <a:solidFill>
                <a:schemeClr val="bg1"/>
              </a:solidFill>
              <a:latin typeface="Calibri"/>
              <a:cs typeface="Calibri"/>
            </a:endParaRPr>
          </a:p>
        </p:txBody>
      </p:sp>
    </p:spTree>
    <p:extLst>
      <p:ext uri="{BB962C8B-B14F-4D97-AF65-F5344CB8AC3E}">
        <p14:creationId xmlns:p14="http://schemas.microsoft.com/office/powerpoint/2010/main" val="59696170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eri JD" id="{80015915-6F56-3245-8C45-4DA4442B1ACE}" vid="{829A69E3-043A-5845-85D3-8DFEF63EE9B2}"/>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Meridian Document" ma:contentTypeID="0x010100F0B45D70E02D64489CC518ECCACEDC180100CE2619C5F1D2F34FA99808E03699FCBD" ma:contentTypeVersion="219" ma:contentTypeDescription="Create a new document." ma:contentTypeScope="" ma:versionID="2094059fe9cfb50d3c1b4565d1ad0ebe">
  <xsd:schema xmlns:xsd="http://www.w3.org/2001/XMLSchema" xmlns:xs="http://www.w3.org/2001/XMLSchema" xmlns:p="http://schemas.microsoft.com/office/2006/metadata/properties" xmlns:ns1="http://schemas.microsoft.com/sharepoint/v3" xmlns:ns2="43fbadee-b72b-4045-acd7-0c03f461bf4d" xmlns:ns3="2a4cb269-9127-46d2-be0c-d19ba5ead4a0" targetNamespace="http://schemas.microsoft.com/office/2006/metadata/properties" ma:root="true" ma:fieldsID="a524e089129da457052be7270380ad06" ns1:_="" ns2:_="" ns3:_="">
    <xsd:import namespace="http://schemas.microsoft.com/sharepoint/v3"/>
    <xsd:import namespace="43fbadee-b72b-4045-acd7-0c03f461bf4d"/>
    <xsd:import namespace="2a4cb269-9127-46d2-be0c-d19ba5ead4a0"/>
    <xsd:element name="properties">
      <xsd:complexType>
        <xsd:sequence>
          <xsd:element name="documentManagement">
            <xsd:complexType>
              <xsd:all>
                <xsd:element ref="ns2:_dlc_DocId" minOccurs="0"/>
                <xsd:element ref="ns2:_dlc_DocIdUrl" minOccurs="0"/>
                <xsd:element ref="ns2:_dlc_DocIdPersistId" minOccurs="0"/>
                <xsd:element ref="ns2:g8c0420b21e146c6b4d6c6b6ee356f7a" minOccurs="0"/>
                <xsd:element ref="ns2:TaxCatchAll" minOccurs="0"/>
                <xsd:element ref="ns2:TaxCatchAllLabel" minOccurs="0"/>
                <xsd:element ref="ns2:k0593309945c47a6b5db9b8b9e209feb" minOccurs="0"/>
                <xsd:element ref="ns2:f979d0856e9c4c438724624e32b3a648" minOccurs="0"/>
                <xsd:element ref="ns2:i8c66f2de545405b977af32a83307afd" minOccurs="0"/>
                <xsd:element ref="ns2:c546e91aa6564c15aef34c91c5b0c21a" minOccurs="0"/>
                <xsd:element ref="ns2:MRDVitalRecord" minOccurs="0"/>
                <xsd:element ref="ns2:MRDBCMRecord" minOccurs="0"/>
                <xsd:element ref="ns1:Comments" minOccurs="0"/>
                <xsd:element ref="ns2:SharedWithUsers" minOccurs="0"/>
                <xsd:element ref="ns2:SharedWithDetails" minOccurs="0"/>
                <xsd:element ref="ns2:Organization" minOccurs="0"/>
                <xsd:element ref="ns3:MediaServiceAutoKeyPoints" minOccurs="0"/>
                <xsd:element ref="ns3:MediaServiceKeyPoints" minOccurs="0"/>
                <xsd:element ref="ns3:MediaServiceObjectDetectorVersions" minOccurs="0"/>
                <xsd:element ref="ns3:MediaServiceSearchProperties" minOccurs="0"/>
                <xsd:element ref="ns3:lcf76f155ced4ddcb4097134ff3c332f" minOccurs="0"/>
                <xsd:element ref="ns3:MediaServiceDateTaken"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omments" ma:index="25" nillable="true" ma:displayName="Comments" ma:internalName="Comments">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3fbadee-b72b-4045-acd7-0c03f461bf4d"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g8c0420b21e146c6b4d6c6b6ee356f7a" ma:index="11" nillable="true" ma:taxonomy="true" ma:internalName="g8c0420b21e146c6b4d6c6b6ee356f7a" ma:taxonomyFieldName="MRDBusinessFunction" ma:displayName="Business Function" ma:fieldId="{08c0420b-21e1-46c6-b4d6-c6b6ee356f7a}" ma:sspId="441f4d4e-d57f-4cf8-8d8c-5728bde0858f" ma:termSetId="8b7bc0b3-4f4b-438f-a837-8738029b124f" ma:anchorId="00000000-0000-0000-0000-000000000000" ma:open="false" ma:isKeyword="false">
      <xsd:complexType>
        <xsd:sequence>
          <xsd:element ref="pc:Terms" minOccurs="0" maxOccurs="1"/>
        </xsd:sequence>
      </xsd:complexType>
    </xsd:element>
    <xsd:element name="TaxCatchAll" ma:index="12" nillable="true" ma:displayName="Taxonomy Catch All Column" ma:hidden="true" ma:list="{0dec64c1-0cfb-4274-908c-32670cc62f88}" ma:internalName="TaxCatchAll" ma:showField="CatchAllData" ma:web="43fbadee-b72b-4045-acd7-0c03f461bf4d">
      <xsd:complexType>
        <xsd:complexContent>
          <xsd:extension base="dms:MultiChoiceLookup">
            <xsd:sequence>
              <xsd:element name="Value" type="dms:Lookup" maxOccurs="unbounded" minOccurs="0" nillable="true"/>
            </xsd:sequence>
          </xsd:extension>
        </xsd:complexContent>
      </xsd:complexType>
    </xsd:element>
    <xsd:element name="TaxCatchAllLabel" ma:index="13" nillable="true" ma:displayName="Taxonomy Catch All Column1" ma:hidden="true" ma:list="{0dec64c1-0cfb-4274-908c-32670cc62f88}" ma:internalName="TaxCatchAllLabel" ma:readOnly="true" ma:showField="CatchAllDataLabel" ma:web="43fbadee-b72b-4045-acd7-0c03f461bf4d">
      <xsd:complexType>
        <xsd:complexContent>
          <xsd:extension base="dms:MultiChoiceLookup">
            <xsd:sequence>
              <xsd:element name="Value" type="dms:Lookup" maxOccurs="unbounded" minOccurs="0" nillable="true"/>
            </xsd:sequence>
          </xsd:extension>
        </xsd:complexContent>
      </xsd:complexType>
    </xsd:element>
    <xsd:element name="k0593309945c47a6b5db9b8b9e209feb" ma:index="15" nillable="true" ma:taxonomy="true" ma:internalName="k0593309945c47a6b5db9b8b9e209feb" ma:taxonomyFieldName="MRDSecurityClassification" ma:displayName="Security Classification" ma:fieldId="{40593309-945c-47a6-b5db-9b8b9e209feb}" ma:sspId="441f4d4e-d57f-4cf8-8d8c-5728bde0858f" ma:termSetId="db094ac6-3d11-4458-b28c-3943149bbee5" ma:anchorId="00000000-0000-0000-0000-000000000000" ma:open="false" ma:isKeyword="false">
      <xsd:complexType>
        <xsd:sequence>
          <xsd:element ref="pc:Terms" minOccurs="0" maxOccurs="1"/>
        </xsd:sequence>
      </xsd:complexType>
    </xsd:element>
    <xsd:element name="f979d0856e9c4c438724624e32b3a648" ma:index="17" nillable="true" ma:taxonomy="true" ma:internalName="f979d0856e9c4c438724624e32b3a648" ma:taxonomyFieldName="MRDDocumentStatus" ma:displayName="Document Status" ma:fieldId="{f979d085-6e9c-4c43-8724-624e32b3a648}" ma:sspId="441f4d4e-d57f-4cf8-8d8c-5728bde0858f" ma:termSetId="e99df16e-bb88-43ea-9c10-21a24d391b49" ma:anchorId="00000000-0000-0000-0000-000000000000" ma:open="false" ma:isKeyword="false">
      <xsd:complexType>
        <xsd:sequence>
          <xsd:element ref="pc:Terms" minOccurs="0" maxOccurs="1"/>
        </xsd:sequence>
      </xsd:complexType>
    </xsd:element>
    <xsd:element name="i8c66f2de545405b977af32a83307afd" ma:index="19" nillable="true" ma:taxonomy="true" ma:internalName="i8c66f2de545405b977af32a83307afd" ma:taxonomyFieldName="MRDDocumentType" ma:displayName="Document Type" ma:fieldId="{28c66f2d-e545-405b-977a-f32a83307afd}" ma:sspId="441f4d4e-d57f-4cf8-8d8c-5728bde0858f" ma:termSetId="9c92a617-3b42-4a6a-83d5-84398a58e806" ma:anchorId="00000000-0000-0000-0000-000000000000" ma:open="false" ma:isKeyword="false">
      <xsd:complexType>
        <xsd:sequence>
          <xsd:element ref="pc:Terms" minOccurs="0" maxOccurs="1"/>
        </xsd:sequence>
      </xsd:complexType>
    </xsd:element>
    <xsd:element name="c546e91aa6564c15aef34c91c5b0c21a" ma:index="21" nillable="true" ma:taxonomy="true" ma:internalName="c546e91aa6564c15aef34c91c5b0c21a" ma:taxonomyFieldName="MRDFinancialYear" ma:displayName="Financial Year" ma:fieldId="{c546e91a-a656-4c15-aef3-4c91c5b0c21a}" ma:sspId="441f4d4e-d57f-4cf8-8d8c-5728bde0858f" ma:termSetId="a94f2a13-3a14-441c-9b19-b3a797d71699" ma:anchorId="00000000-0000-0000-0000-000000000000" ma:open="false" ma:isKeyword="false">
      <xsd:complexType>
        <xsd:sequence>
          <xsd:element ref="pc:Terms" minOccurs="0" maxOccurs="1"/>
        </xsd:sequence>
      </xsd:complexType>
    </xsd:element>
    <xsd:element name="MRDVitalRecord" ma:index="23" nillable="true" ma:displayName="Vital Record" ma:internalName="MRDVitalRecord">
      <xsd:simpleType>
        <xsd:restriction base="dms:Boolean"/>
      </xsd:simpleType>
    </xsd:element>
    <xsd:element name="MRDBCMRecord" ma:index="24" nillable="true" ma:displayName="BCM Record" ma:internalName="MRDBCMRecord">
      <xsd:simpleType>
        <xsd:restriction base="dms:Boolean"/>
      </xsd:simpleType>
    </xsd:element>
    <xsd:element name="SharedWithUsers" ma:index="2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7" nillable="true" ma:displayName="Shared With Details" ma:internalName="SharedWithDetails" ma:readOnly="true">
      <xsd:simpleType>
        <xsd:restriction base="dms:Note">
          <xsd:maxLength value="255"/>
        </xsd:restriction>
      </xsd:simpleType>
    </xsd:element>
    <xsd:element name="Organization" ma:index="28" nillable="true" ma:displayName="Organization" ma:default="Meridian" ma:format="Dropdown" ma:internalName="Organization">
      <xsd:simpleType>
        <xsd:restriction base="dms:Choice">
          <xsd:enumeration value="Meridian"/>
          <xsd:enumeration value="Subsidiary"/>
        </xsd:restriction>
      </xsd:simpleType>
    </xsd:element>
  </xsd:schema>
  <xsd:schema xmlns:xsd="http://www.w3.org/2001/XMLSchema" xmlns:xs="http://www.w3.org/2001/XMLSchema" xmlns:dms="http://schemas.microsoft.com/office/2006/documentManagement/types" xmlns:pc="http://schemas.microsoft.com/office/infopath/2007/PartnerControls" targetNamespace="2a4cb269-9127-46d2-be0c-d19ba5ead4a0" elementFormDefault="qualified">
    <xsd:import namespace="http://schemas.microsoft.com/office/2006/documentManagement/types"/>
    <xsd:import namespace="http://schemas.microsoft.com/office/infopath/2007/PartnerControls"/>
    <xsd:element name="MediaServiceAutoKeyPoints" ma:index="29" nillable="true" ma:displayName="MediaServiceAutoKeyPoints" ma:hidden="true" ma:internalName="MediaServiceAutoKeyPoints" ma:readOnly="true">
      <xsd:simpleType>
        <xsd:restriction base="dms:Note"/>
      </xsd:simpleType>
    </xsd:element>
    <xsd:element name="MediaServiceKeyPoints" ma:index="30" nillable="true" ma:displayName="KeyPoints" ma:internalName="MediaServiceKeyPoints" ma:readOnly="true">
      <xsd:simpleType>
        <xsd:restriction base="dms:Note">
          <xsd:maxLength value="255"/>
        </xsd:restriction>
      </xsd:simpleType>
    </xsd:element>
    <xsd:element name="MediaServiceObjectDetectorVersions" ma:index="31" nillable="true" ma:displayName="MediaServiceObjectDetectorVersions" ma:hidden="true" ma:indexed="true" ma:internalName="MediaServiceObjectDetectorVersions" ma:readOnly="true">
      <xsd:simpleType>
        <xsd:restriction base="dms:Text"/>
      </xsd:simpleType>
    </xsd:element>
    <xsd:element name="MediaServiceSearchProperties" ma:index="32" nillable="true" ma:displayName="MediaServiceSearchProperties" ma:hidden="true" ma:internalName="MediaServiceSearchProperties" ma:readOnly="true">
      <xsd:simpleType>
        <xsd:restriction base="dms:Note"/>
      </xsd:simpleType>
    </xsd:element>
    <xsd:element name="lcf76f155ced4ddcb4097134ff3c332f" ma:index="34" nillable="true" ma:taxonomy="true" ma:internalName="lcf76f155ced4ddcb4097134ff3c332f" ma:taxonomyFieldName="MediaServiceImageTags" ma:displayName="Image Tags" ma:readOnly="false" ma:fieldId="{5cf76f15-5ced-4ddc-b409-7134ff3c332f}" ma:taxonomyMulti="true" ma:sspId="441f4d4e-d57f-4cf8-8d8c-5728bde0858f" ma:termSetId="09814cd3-568e-fe90-9814-8d621ff8fb84" ma:anchorId="fba54fb3-c3e1-fe81-a776-ca4b69148c4d" ma:open="true" ma:isKeyword="false">
      <xsd:complexType>
        <xsd:sequence>
          <xsd:element ref="pc:Terms" minOccurs="0" maxOccurs="1"/>
        </xsd:sequence>
      </xsd:complexType>
    </xsd:element>
    <xsd:element name="MediaServiceDateTaken" ma:index="35" nillable="true" ma:displayName="MediaServiceDateTaken" ma:hidden="true" ma:indexed="true" ma:internalName="MediaServiceDateTaken" ma:readOnly="true">
      <xsd:simpleType>
        <xsd:restriction base="dms:Text"/>
      </xsd:simpleType>
    </xsd:element>
    <xsd:element name="MediaServiceOCR" ma:index="36" nillable="true" ma:displayName="Extracted Text" ma:internalName="MediaServiceOCR" ma:readOnly="true">
      <xsd:simpleType>
        <xsd:restriction base="dms:Note">
          <xsd:maxLength value="255"/>
        </xsd:restriction>
      </xsd:simpleType>
    </xsd:element>
    <xsd:element name="MediaServiceGenerationTime" ma:index="37" nillable="true" ma:displayName="MediaServiceGenerationTime" ma:hidden="true" ma:internalName="MediaServiceGenerationTime" ma:readOnly="true">
      <xsd:simpleType>
        <xsd:restriction base="dms:Text"/>
      </xsd:simpleType>
    </xsd:element>
    <xsd:element name="MediaServiceEventHashCode" ma:index="38"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file>

<file path=customXml/item4.xml><?xml version="1.0" encoding="utf-8"?>
<p:properties xmlns:p="http://schemas.microsoft.com/office/2006/metadata/properties" xmlns:xsi="http://www.w3.org/2001/XMLSchema-instance" xmlns:pc="http://schemas.microsoft.com/office/infopath/2007/PartnerControls">
  <documentManagement>
    <TaxCatchAll xmlns="43fbadee-b72b-4045-acd7-0c03f461bf4d" xsi:nil="true"/>
    <lcf76f155ced4ddcb4097134ff3c332f xmlns="2a4cb269-9127-46d2-be0c-d19ba5ead4a0">
      <Terms xmlns="http://schemas.microsoft.com/office/infopath/2007/PartnerControls"/>
    </lcf76f155ced4ddcb4097134ff3c332f>
    <MRDVitalRecord xmlns="43fbadee-b72b-4045-acd7-0c03f461bf4d" xsi:nil="true"/>
    <MRDBCMRecord xmlns="43fbadee-b72b-4045-acd7-0c03f461bf4d" xsi:nil="true"/>
    <c546e91aa6564c15aef34c91c5b0c21a xmlns="43fbadee-b72b-4045-acd7-0c03f461bf4d">
      <Terms xmlns="http://schemas.microsoft.com/office/infopath/2007/PartnerControls"/>
    </c546e91aa6564c15aef34c91c5b0c21a>
    <i8c66f2de545405b977af32a83307afd xmlns="43fbadee-b72b-4045-acd7-0c03f461bf4d">
      <Terms xmlns="http://schemas.microsoft.com/office/infopath/2007/PartnerControls"/>
    </i8c66f2de545405b977af32a83307afd>
    <f979d0856e9c4c438724624e32b3a648 xmlns="43fbadee-b72b-4045-acd7-0c03f461bf4d">
      <Terms xmlns="http://schemas.microsoft.com/office/infopath/2007/PartnerControls"/>
    </f979d0856e9c4c438724624e32b3a648>
    <Organization xmlns="43fbadee-b72b-4045-acd7-0c03f461bf4d">Meridian</Organization>
    <g8c0420b21e146c6b4d6c6b6ee356f7a xmlns="43fbadee-b72b-4045-acd7-0c03f461bf4d">
      <Terms xmlns="http://schemas.microsoft.com/office/infopath/2007/PartnerControls"/>
    </g8c0420b21e146c6b4d6c6b6ee356f7a>
    <k0593309945c47a6b5db9b8b9e209feb xmlns="43fbadee-b72b-4045-acd7-0c03f461bf4d">
      <Terms xmlns="http://schemas.microsoft.com/office/infopath/2007/PartnerControls"/>
    </k0593309945c47a6b5db9b8b9e209feb>
    <Comments xmlns="http://schemas.microsoft.com/sharepoint/v3" xsi:nil="true"/>
  </documentManagement>
</p:properties>
</file>

<file path=customXml/itemProps1.xml><?xml version="1.0" encoding="utf-8"?>
<ds:datastoreItem xmlns:ds="http://schemas.openxmlformats.org/officeDocument/2006/customXml" ds:itemID="{35EFD34A-D263-43A4-A04C-9ABCB4583055}">
  <ds:schemaRefs>
    <ds:schemaRef ds:uri="http://schemas.microsoft.com/sharepoint/v3/contenttype/forms"/>
  </ds:schemaRefs>
</ds:datastoreItem>
</file>

<file path=customXml/itemProps2.xml><?xml version="1.0" encoding="utf-8"?>
<ds:datastoreItem xmlns:ds="http://schemas.openxmlformats.org/officeDocument/2006/customXml" ds:itemID="{7B16D84B-1134-4810-B21A-3268E10FB66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3fbadee-b72b-4045-acd7-0c03f461bf4d"/>
    <ds:schemaRef ds:uri="2a4cb269-9127-46d2-be0c-d19ba5ead4a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DE7B6E6-3F57-44E4-947F-EDABC9F57AA7}">
  <ds:schemaRefs>
    <ds:schemaRef ds:uri="http://schemas.microsoft.com/sharepoint/events"/>
  </ds:schemaRefs>
</ds:datastoreItem>
</file>

<file path=customXml/itemProps4.xml><?xml version="1.0" encoding="utf-8"?>
<ds:datastoreItem xmlns:ds="http://schemas.openxmlformats.org/officeDocument/2006/customXml" ds:itemID="{C055FC9B-5724-4E52-B7CF-0DA26C5E6734}">
  <ds:schemaRefs>
    <ds:schemaRef ds:uri="http://www.w3.org/XML/1998/namespace"/>
    <ds:schemaRef ds:uri="http://purl.org/dc/dcmitype/"/>
    <ds:schemaRef ds:uri="http://purl.org/dc/elements/1.1/"/>
    <ds:schemaRef ds:uri="http://schemas.microsoft.com/office/2006/documentManagement/types"/>
    <ds:schemaRef ds:uri="http://schemas.microsoft.com/sharepoint/v3"/>
    <ds:schemaRef ds:uri="http://purl.org/dc/terms/"/>
    <ds:schemaRef ds:uri="http://schemas.microsoft.com/office/2006/metadata/properties"/>
    <ds:schemaRef ds:uri="43fbadee-b72b-4045-acd7-0c03f461bf4d"/>
    <ds:schemaRef ds:uri="http://schemas.microsoft.com/office/infopath/2007/PartnerControls"/>
    <ds:schemaRef ds:uri="http://schemas.openxmlformats.org/package/2006/metadata/core-properties"/>
    <ds:schemaRef ds:uri="2a4cb269-9127-46d2-be0c-d19ba5ead4a0"/>
  </ds:schemaRefs>
</ds:datastoreItem>
</file>

<file path=docMetadata/LabelInfo.xml><?xml version="1.0" encoding="utf-8"?>
<clbl:labelList xmlns:clbl="http://schemas.microsoft.com/office/2020/mipLabelMetadata">
  <clbl:label id="{888bb889-6f8a-47ae-9880-0aeded6e10b8}" enabled="1" method="Standard" siteId="{e6cf3f80-614d-4939-895c-3d5287c0f245}" removed="0"/>
</clbl:labelList>
</file>

<file path=docProps/app.xml><?xml version="1.0" encoding="utf-8"?>
<Properties xmlns="http://schemas.openxmlformats.org/officeDocument/2006/extended-properties" xmlns:vt="http://schemas.openxmlformats.org/officeDocument/2006/docPropsVTypes">
  <Template>Office Theme</Template>
  <TotalTime>146</TotalTime>
  <Words>573</Words>
  <Application>Microsoft Office PowerPoint</Application>
  <PresentationFormat>Custom</PresentationFormat>
  <Paragraphs>34</Paragraphs>
  <Slides>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Calibri</vt:lpstr>
      <vt:lpstr>Calibri Light</vt:lpstr>
      <vt:lpstr>Symbol</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 Yates</dc:creator>
  <cp:lastModifiedBy>Rachael Lacy</cp:lastModifiedBy>
  <cp:revision>234</cp:revision>
  <dcterms:created xsi:type="dcterms:W3CDTF">2022-02-10T01:09:19Z</dcterms:created>
  <dcterms:modified xsi:type="dcterms:W3CDTF">2026-07-07T03:49:40Z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0x010100F0B45D70E02D64489CC518ECCACEDC180100CE2619C5F1D2F34FA99808E03699FCBD</vt:lpwstr>
  </property>
  <property fmtid="{D5CDD505-2E9C-101B-9397-08002B2CF9AE}" pid="3" name="MRDSecurityClassification">
    <vt:lpwstr/>
  </property>
  <property fmtid="{D5CDD505-2E9C-101B-9397-08002B2CF9AE}" pid="4" name="MRDFinancialYear">
    <vt:lpwstr/>
  </property>
  <property fmtid="{D5CDD505-2E9C-101B-9397-08002B2CF9AE}" pid="5" name="MRDDocumentType">
    <vt:lpwstr/>
  </property>
  <property fmtid="{D5CDD505-2E9C-101B-9397-08002B2CF9AE}" pid="6" name="MRDBusinessFunction">
    <vt:lpwstr/>
  </property>
  <property fmtid="{D5CDD505-2E9C-101B-9397-08002B2CF9AE}" pid="7" name="MRDDocumentStatus">
    <vt:lpwstr/>
  </property>
  <property fmtid="{D5CDD505-2E9C-101B-9397-08002B2CF9AE}" pid="8" name="MSIP_Label_888bb889-6f8a-47ae-9880-0aeded6e10b8_Enabled">
    <vt:lpwstr>true</vt:lpwstr>
  </property>
  <property fmtid="{D5CDD505-2E9C-101B-9397-08002B2CF9AE}" pid="9" name="MSIP_Label_888bb889-6f8a-47ae-9880-0aeded6e10b8_SetDate">
    <vt:lpwstr>2023-06-19T00:25:47Z</vt:lpwstr>
  </property>
  <property fmtid="{D5CDD505-2E9C-101B-9397-08002B2CF9AE}" pid="10" name="MSIP_Label_888bb889-6f8a-47ae-9880-0aeded6e10b8_Method">
    <vt:lpwstr>Standard</vt:lpwstr>
  </property>
  <property fmtid="{D5CDD505-2E9C-101B-9397-08002B2CF9AE}" pid="11" name="MSIP_Label_888bb889-6f8a-47ae-9880-0aeded6e10b8_Name">
    <vt:lpwstr>888bb889-6f8a-47ae-9880-0aeded6e10b8</vt:lpwstr>
  </property>
  <property fmtid="{D5CDD505-2E9C-101B-9397-08002B2CF9AE}" pid="12" name="MSIP_Label_888bb889-6f8a-47ae-9880-0aeded6e10b8_SiteId">
    <vt:lpwstr>e6cf3f80-614d-4939-895c-3d5287c0f245</vt:lpwstr>
  </property>
  <property fmtid="{D5CDD505-2E9C-101B-9397-08002B2CF9AE}" pid="13" name="MSIP_Label_888bb889-6f8a-47ae-9880-0aeded6e10b8_ActionId">
    <vt:lpwstr>3f622c7a-844b-4344-9cee-c9df23f2fc59</vt:lpwstr>
  </property>
  <property fmtid="{D5CDD505-2E9C-101B-9397-08002B2CF9AE}" pid="14" name="MSIP_Label_888bb889-6f8a-47ae-9880-0aeded6e10b8_ContentBits">
    <vt:lpwstr>0</vt:lpwstr>
  </property>
  <property fmtid="{D5CDD505-2E9C-101B-9397-08002B2CF9AE}" pid="15" name="MediaServiceImageTags">
    <vt:lpwstr/>
  </property>
</Properties>
</file>