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sldIdLst>
    <p:sldId id="256" r:id="rId6"/>
  </p:sldIdLst>
  <p:sldSz cx="10680700" cy="75707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ED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a Allan" userId="8e209dd9-731e-495a-b6aa-f69a116f684a" providerId="ADAL" clId="{A6AEC55C-0BB4-4E04-A97A-82DDA9DCE541}"/>
    <pc:docChg chg="modSld">
      <pc:chgData name="Sophia Allan" userId="8e209dd9-731e-495a-b6aa-f69a116f684a" providerId="ADAL" clId="{A6AEC55C-0BB4-4E04-A97A-82DDA9DCE541}" dt="2026-09-25T01:35:12.171" v="5" actId="1076"/>
      <pc:docMkLst>
        <pc:docMk/>
      </pc:docMkLst>
      <pc:sldChg chg="modSp mod">
        <pc:chgData name="Sophia Allan" userId="8e209dd9-731e-495a-b6aa-f69a116f684a" providerId="ADAL" clId="{A6AEC55C-0BB4-4E04-A97A-82DDA9DCE541}" dt="2026-09-25T01:35:12.171" v="5" actId="1076"/>
        <pc:sldMkLst>
          <pc:docMk/>
          <pc:sldMk cId="3600062039" sldId="256"/>
        </pc:sldMkLst>
        <pc:spChg chg="mod">
          <ac:chgData name="Sophia Allan" userId="8e209dd9-731e-495a-b6aa-f69a116f684a" providerId="ADAL" clId="{A6AEC55C-0BB4-4E04-A97A-82DDA9DCE541}" dt="2026-09-25T01:34:24.397" v="4" actId="14100"/>
          <ac:spMkLst>
            <pc:docMk/>
            <pc:sldMk cId="3600062039" sldId="256"/>
            <ac:spMk id="2" creationId="{F06C77A7-324C-7464-A146-46CDCE514DD4}"/>
          </ac:spMkLst>
        </pc:spChg>
        <pc:spChg chg="mod">
          <ac:chgData name="Sophia Allan" userId="8e209dd9-731e-495a-b6aa-f69a116f684a" providerId="ADAL" clId="{A6AEC55C-0BB4-4E04-A97A-82DDA9DCE541}" dt="2026-09-25T01:35:12.171" v="5" actId="1076"/>
          <ac:spMkLst>
            <pc:docMk/>
            <pc:sldMk cId="3600062039" sldId="256"/>
            <ac:spMk id="12" creationId="{16C00225-0221-D041-B785-CF36376C8BB4}"/>
          </ac:spMkLst>
        </pc:spChg>
      </pc:sldChg>
    </pc:docChg>
  </pc:docChgLst>
  <pc:docChgLst>
    <pc:chgData name="Chris Davey-Evans" userId="4dbf829e-61fc-4452-a6e4-cdd083047287" providerId="ADAL" clId="{37C7E9A6-6A07-40A4-A416-BCADE56CC753}"/>
    <pc:docChg chg="undo custSel modSld">
      <pc:chgData name="Chris Davey-Evans" userId="4dbf829e-61fc-4452-a6e4-cdd083047287" providerId="ADAL" clId="{37C7E9A6-6A07-40A4-A416-BCADE56CC753}" dt="2026-09-24T00:23:42.723" v="688" actId="20577"/>
      <pc:docMkLst>
        <pc:docMk/>
      </pc:docMkLst>
      <pc:sldChg chg="modSp mod">
        <pc:chgData name="Chris Davey-Evans" userId="4dbf829e-61fc-4452-a6e4-cdd083047287" providerId="ADAL" clId="{37C7E9A6-6A07-40A4-A416-BCADE56CC753}" dt="2026-09-24T00:23:42.723" v="688" actId="20577"/>
        <pc:sldMkLst>
          <pc:docMk/>
          <pc:sldMk cId="3600062039" sldId="256"/>
        </pc:sldMkLst>
        <pc:spChg chg="mod">
          <ac:chgData name="Chris Davey-Evans" userId="4dbf829e-61fc-4452-a6e4-cdd083047287" providerId="ADAL" clId="{37C7E9A6-6A07-40A4-A416-BCADE56CC753}" dt="2026-09-24T00:23:42.723" v="688" actId="20577"/>
          <ac:spMkLst>
            <pc:docMk/>
            <pc:sldMk cId="3600062039" sldId="256"/>
            <ac:spMk id="2" creationId="{F06C77A7-324C-7464-A146-46CDCE514DD4}"/>
          </ac:spMkLst>
        </pc:spChg>
        <pc:spChg chg="mod">
          <ac:chgData name="Chris Davey-Evans" userId="4dbf829e-61fc-4452-a6e4-cdd083047287" providerId="ADAL" clId="{37C7E9A6-6A07-40A4-A416-BCADE56CC753}" dt="2026-09-24T00:22:00.145" v="563" actId="1036"/>
          <ac:spMkLst>
            <pc:docMk/>
            <pc:sldMk cId="3600062039" sldId="256"/>
            <ac:spMk id="7" creationId="{A5B11B46-AB73-234F-8BD5-0B11C9093D8F}"/>
          </ac:spMkLst>
        </pc:spChg>
        <pc:spChg chg="mod">
          <ac:chgData name="Chris Davey-Evans" userId="4dbf829e-61fc-4452-a6e4-cdd083047287" providerId="ADAL" clId="{37C7E9A6-6A07-40A4-A416-BCADE56CC753}" dt="2026-09-24T00:22:00.145" v="563" actId="1036"/>
          <ac:spMkLst>
            <pc:docMk/>
            <pc:sldMk cId="3600062039" sldId="256"/>
            <ac:spMk id="8" creationId="{695FE911-531B-BF4D-99CF-1C9DB1085BCF}"/>
          </ac:spMkLst>
        </pc:spChg>
        <pc:spChg chg="mod">
          <ac:chgData name="Chris Davey-Evans" userId="4dbf829e-61fc-4452-a6e4-cdd083047287" providerId="ADAL" clId="{37C7E9A6-6A07-40A4-A416-BCADE56CC753}" dt="2026-09-24T00:22:09.551" v="577" actId="14100"/>
          <ac:spMkLst>
            <pc:docMk/>
            <pc:sldMk cId="3600062039" sldId="256"/>
            <ac:spMk id="11" creationId="{888BC5EF-D97F-2B4F-9AF6-FF87F954C531}"/>
          </ac:spMkLst>
        </pc:spChg>
        <pc:spChg chg="mod">
          <ac:chgData name="Chris Davey-Evans" userId="4dbf829e-61fc-4452-a6e4-cdd083047287" providerId="ADAL" clId="{37C7E9A6-6A07-40A4-A416-BCADE56CC753}" dt="2026-09-24T00:22:24.063" v="580" actId="1076"/>
          <ac:spMkLst>
            <pc:docMk/>
            <pc:sldMk cId="3600062039" sldId="256"/>
            <ac:spMk id="12" creationId="{16C00225-0221-D041-B785-CF36376C8BB4}"/>
          </ac:spMkLst>
        </pc:spChg>
        <pc:spChg chg="mod">
          <ac:chgData name="Chris Davey-Evans" userId="4dbf829e-61fc-4452-a6e4-cdd083047287" providerId="ADAL" clId="{37C7E9A6-6A07-40A4-A416-BCADE56CC753}" dt="2026-09-24T00:22:00.145" v="563" actId="1036"/>
          <ac:spMkLst>
            <pc:docMk/>
            <pc:sldMk cId="3600062039" sldId="256"/>
            <ac:spMk id="13" creationId="{0B0B6F8B-9D95-7F46-83BE-DDFDA6FAC92F}"/>
          </ac:spMkLst>
        </pc:spChg>
      </pc:sldChg>
    </pc:docChg>
  </pc:docChgLst>
  <pc:docChgLst>
    <pc:chgData name="Chris Davey-Evans" userId="S::chris.davey-evans@meridianenergy.co.nz::4dbf829e-61fc-4452-a6e4-cdd083047287" providerId="AD" clId="Web-{368E0F70-3ED3-5765-27E7-E6B39D0D3CC3}"/>
    <pc:docChg chg="modSld">
      <pc:chgData name="Chris Davey-Evans" userId="S::chris.davey-evans@meridianenergy.co.nz::4dbf829e-61fc-4452-a6e4-cdd083047287" providerId="AD" clId="Web-{368E0F70-3ED3-5765-27E7-E6B39D0D3CC3}" dt="2026-09-24T00:32:51.007" v="51"/>
      <pc:docMkLst>
        <pc:docMk/>
      </pc:docMkLst>
      <pc:sldChg chg="modSp">
        <pc:chgData name="Chris Davey-Evans" userId="S::chris.davey-evans@meridianenergy.co.nz::4dbf829e-61fc-4452-a6e4-cdd083047287" providerId="AD" clId="Web-{368E0F70-3ED3-5765-27E7-E6B39D0D3CC3}" dt="2026-09-24T00:32:51.007" v="51"/>
        <pc:sldMkLst>
          <pc:docMk/>
          <pc:sldMk cId="3600062039" sldId="256"/>
        </pc:sldMkLst>
        <pc:spChg chg="mod">
          <ac:chgData name="Chris Davey-Evans" userId="S::chris.davey-evans@meridianenergy.co.nz::4dbf829e-61fc-4452-a6e4-cdd083047287" providerId="AD" clId="Web-{368E0F70-3ED3-5765-27E7-E6B39D0D3CC3}" dt="2026-09-24T00:20:29.400" v="36" actId="20577"/>
          <ac:spMkLst>
            <pc:docMk/>
            <pc:sldMk cId="3600062039" sldId="256"/>
            <ac:spMk id="2" creationId="{F06C77A7-324C-7464-A146-46CDCE514DD4}"/>
          </ac:spMkLst>
        </pc:spChg>
        <pc:spChg chg="mod">
          <ac:chgData name="Chris Davey-Evans" userId="S::chris.davey-evans@meridianenergy.co.nz::4dbf829e-61fc-4452-a6e4-cdd083047287" providerId="AD" clId="Web-{368E0F70-3ED3-5765-27E7-E6B39D0D3CC3}" dt="2026-09-24T00:18:58.476" v="14" actId="20577"/>
          <ac:spMkLst>
            <pc:docMk/>
            <pc:sldMk cId="3600062039" sldId="256"/>
            <ac:spMk id="9" creationId="{500A467D-8649-8E41-BACB-F069E69694AC}"/>
          </ac:spMkLst>
        </pc:spChg>
        <pc:spChg chg="mod">
          <ac:chgData name="Chris Davey-Evans" userId="S::chris.davey-evans@meridianenergy.co.nz::4dbf829e-61fc-4452-a6e4-cdd083047287" providerId="AD" clId="Web-{368E0F70-3ED3-5765-27E7-E6B39D0D3CC3}" dt="2026-09-24T00:32:51.007" v="51"/>
          <ac:spMkLst>
            <pc:docMk/>
            <pc:sldMk cId="3600062039" sldId="256"/>
            <ac:spMk id="11" creationId="{888BC5EF-D97F-2B4F-9AF6-FF87F954C531}"/>
          </ac:spMkLst>
        </pc:spChg>
        <pc:spChg chg="mod">
          <ac:chgData name="Chris Davey-Evans" userId="S::chris.davey-evans@meridianenergy.co.nz::4dbf829e-61fc-4452-a6e4-cdd083047287" providerId="AD" clId="Web-{368E0F70-3ED3-5765-27E7-E6B39D0D3CC3}" dt="2026-09-24T00:26:40.579" v="45"/>
          <ac:spMkLst>
            <pc:docMk/>
            <pc:sldMk cId="3600062039" sldId="256"/>
            <ac:spMk id="12" creationId="{16C00225-0221-D041-B785-CF36376C8BB4}"/>
          </ac:spMkLst>
        </pc:spChg>
        <pc:spChg chg="mod">
          <ac:chgData name="Chris Davey-Evans" userId="S::chris.davey-evans@meridianenergy.co.nz::4dbf829e-61fc-4452-a6e4-cdd083047287" providerId="AD" clId="Web-{368E0F70-3ED3-5765-27E7-E6B39D0D3CC3}" dt="2026-09-24T00:16:06.895" v="11" actId="20577"/>
          <ac:spMkLst>
            <pc:docMk/>
            <pc:sldMk cId="3600062039" sldId="256"/>
            <ac:spMk id="13" creationId="{0B0B6F8B-9D95-7F46-83BE-DDFDA6FAC92F}"/>
          </ac:spMkLst>
        </pc:spChg>
      </pc:sldChg>
    </pc:docChg>
  </pc:docChgLst>
  <pc:docChgLst>
    <pc:chgData name="Sophia Allan" userId="S::sophia.allan@meridianenergy.co.nz::8e209dd9-731e-495a-b6aa-f69a116f684a" providerId="AD" clId="Web-{E1965E8C-A6F0-76D6-0CEA-B7E1B7B8816C}"/>
    <pc:docChg chg="modSld">
      <pc:chgData name="Sophia Allan" userId="S::sophia.allan@meridianenergy.co.nz::8e209dd9-731e-495a-b6aa-f69a116f684a" providerId="AD" clId="Web-{E1965E8C-A6F0-76D6-0CEA-B7E1B7B8816C}" dt="2026-09-14T04:49:27.817" v="2" actId="20577"/>
      <pc:docMkLst>
        <pc:docMk/>
      </pc:docMkLst>
      <pc:sldChg chg="modSp">
        <pc:chgData name="Sophia Allan" userId="S::sophia.allan@meridianenergy.co.nz::8e209dd9-731e-495a-b6aa-f69a116f684a" providerId="AD" clId="Web-{E1965E8C-A6F0-76D6-0CEA-B7E1B7B8816C}" dt="2026-09-14T04:49:27.817" v="2" actId="20577"/>
        <pc:sldMkLst>
          <pc:docMk/>
          <pc:sldMk cId="3600062039" sldId="256"/>
        </pc:sldMkLst>
        <pc:spChg chg="mod">
          <ac:chgData name="Sophia Allan" userId="S::sophia.allan@meridianenergy.co.nz::8e209dd9-731e-495a-b6aa-f69a116f684a" providerId="AD" clId="Web-{E1965E8C-A6F0-76D6-0CEA-B7E1B7B8816C}" dt="2026-09-14T04:49:27.817" v="2" actId="20577"/>
          <ac:spMkLst>
            <pc:docMk/>
            <pc:sldMk cId="3600062039" sldId="256"/>
            <ac:spMk id="11" creationId="{888BC5EF-D97F-2B4F-9AF6-FF87F954C53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053" y="1239016"/>
            <a:ext cx="9078595" cy="2635756"/>
          </a:xfrm>
        </p:spPr>
        <p:txBody>
          <a:bodyPr anchor="b"/>
          <a:lstStyle>
            <a:lvl1pPr algn="ctr">
              <a:defRPr sz="662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5088" y="3976417"/>
            <a:ext cx="8010525" cy="1827854"/>
          </a:xfrm>
        </p:spPr>
        <p:txBody>
          <a:bodyPr/>
          <a:lstStyle>
            <a:lvl1pPr marL="0" indent="0" algn="ctr">
              <a:buNone/>
              <a:defRPr sz="2649"/>
            </a:lvl1pPr>
            <a:lvl2pPr marL="504703" indent="0" algn="ctr">
              <a:buNone/>
              <a:defRPr sz="2208"/>
            </a:lvl2pPr>
            <a:lvl3pPr marL="1009406" indent="0" algn="ctr">
              <a:buNone/>
              <a:defRPr sz="1987"/>
            </a:lvl3pPr>
            <a:lvl4pPr marL="1514109" indent="0" algn="ctr">
              <a:buNone/>
              <a:defRPr sz="1766"/>
            </a:lvl4pPr>
            <a:lvl5pPr marL="2018812" indent="0" algn="ctr">
              <a:buNone/>
              <a:defRPr sz="1766"/>
            </a:lvl5pPr>
            <a:lvl6pPr marL="2523515" indent="0" algn="ctr">
              <a:buNone/>
              <a:defRPr sz="1766"/>
            </a:lvl6pPr>
            <a:lvl7pPr marL="3028218" indent="0" algn="ctr">
              <a:buNone/>
              <a:defRPr sz="1766"/>
            </a:lvl7pPr>
            <a:lvl8pPr marL="3532922" indent="0" algn="ctr">
              <a:buNone/>
              <a:defRPr sz="1766"/>
            </a:lvl8pPr>
            <a:lvl9pPr marL="4037625" indent="0" algn="ctr">
              <a:buNone/>
              <a:defRPr sz="1766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0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3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8736" y="1887442"/>
            <a:ext cx="9212104" cy="3149237"/>
          </a:xfrm>
        </p:spPr>
        <p:txBody>
          <a:bodyPr anchor="b"/>
          <a:lstStyle>
            <a:lvl1pPr>
              <a:defRPr sz="6623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8736" y="5066472"/>
            <a:ext cx="9212104" cy="1656109"/>
          </a:xfrm>
        </p:spPr>
        <p:txBody>
          <a:bodyPr/>
          <a:lstStyle>
            <a:lvl1pPr marL="0" indent="0">
              <a:buNone/>
              <a:defRPr sz="2649">
                <a:solidFill>
                  <a:schemeClr val="tx1"/>
                </a:solidFill>
              </a:defRPr>
            </a:lvl1pPr>
            <a:lvl2pPr marL="504703" indent="0">
              <a:buNone/>
              <a:defRPr sz="2208">
                <a:solidFill>
                  <a:schemeClr val="tx1">
                    <a:tint val="75000"/>
                  </a:schemeClr>
                </a:solidFill>
              </a:defRPr>
            </a:lvl2pPr>
            <a:lvl3pPr marL="1009406" indent="0">
              <a:buNone/>
              <a:defRPr sz="1987">
                <a:solidFill>
                  <a:schemeClr val="tx1">
                    <a:tint val="75000"/>
                  </a:schemeClr>
                </a:solidFill>
              </a:defRPr>
            </a:lvl3pPr>
            <a:lvl4pPr marL="1514109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4pPr>
            <a:lvl5pPr marL="2018812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5pPr>
            <a:lvl6pPr marL="2523515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6pPr>
            <a:lvl7pPr marL="3028218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7pPr>
            <a:lvl8pPr marL="3532922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8pPr>
            <a:lvl9pPr marL="4037625" indent="0">
              <a:buNone/>
              <a:defRPr sz="176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1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4298" y="2015372"/>
            <a:ext cx="4539298" cy="4803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7104" y="2015372"/>
            <a:ext cx="4539298" cy="480359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45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403076"/>
            <a:ext cx="9212104" cy="146333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690" y="1855895"/>
            <a:ext cx="4518436" cy="909546"/>
          </a:xfrm>
        </p:spPr>
        <p:txBody>
          <a:bodyPr anchor="b"/>
          <a:lstStyle>
            <a:lvl1pPr marL="0" indent="0">
              <a:buNone/>
              <a:defRPr sz="2649" b="1"/>
            </a:lvl1pPr>
            <a:lvl2pPr marL="504703" indent="0">
              <a:buNone/>
              <a:defRPr sz="2208" b="1"/>
            </a:lvl2pPr>
            <a:lvl3pPr marL="1009406" indent="0">
              <a:buNone/>
              <a:defRPr sz="1987" b="1"/>
            </a:lvl3pPr>
            <a:lvl4pPr marL="1514109" indent="0">
              <a:buNone/>
              <a:defRPr sz="1766" b="1"/>
            </a:lvl4pPr>
            <a:lvl5pPr marL="2018812" indent="0">
              <a:buNone/>
              <a:defRPr sz="1766" b="1"/>
            </a:lvl5pPr>
            <a:lvl6pPr marL="2523515" indent="0">
              <a:buNone/>
              <a:defRPr sz="1766" b="1"/>
            </a:lvl6pPr>
            <a:lvl7pPr marL="3028218" indent="0">
              <a:buNone/>
              <a:defRPr sz="1766" b="1"/>
            </a:lvl7pPr>
            <a:lvl8pPr marL="3532922" indent="0">
              <a:buNone/>
              <a:defRPr sz="1766" b="1"/>
            </a:lvl8pPr>
            <a:lvl9pPr marL="4037625" indent="0">
              <a:buNone/>
              <a:defRPr sz="17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5690" y="2765440"/>
            <a:ext cx="4518436" cy="406754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07105" y="1855895"/>
            <a:ext cx="4540689" cy="909546"/>
          </a:xfrm>
        </p:spPr>
        <p:txBody>
          <a:bodyPr anchor="b"/>
          <a:lstStyle>
            <a:lvl1pPr marL="0" indent="0">
              <a:buNone/>
              <a:defRPr sz="2649" b="1"/>
            </a:lvl1pPr>
            <a:lvl2pPr marL="504703" indent="0">
              <a:buNone/>
              <a:defRPr sz="2208" b="1"/>
            </a:lvl2pPr>
            <a:lvl3pPr marL="1009406" indent="0">
              <a:buNone/>
              <a:defRPr sz="1987" b="1"/>
            </a:lvl3pPr>
            <a:lvl4pPr marL="1514109" indent="0">
              <a:buNone/>
              <a:defRPr sz="1766" b="1"/>
            </a:lvl4pPr>
            <a:lvl5pPr marL="2018812" indent="0">
              <a:buNone/>
              <a:defRPr sz="1766" b="1"/>
            </a:lvl5pPr>
            <a:lvl6pPr marL="2523515" indent="0">
              <a:buNone/>
              <a:defRPr sz="1766" b="1"/>
            </a:lvl6pPr>
            <a:lvl7pPr marL="3028218" indent="0">
              <a:buNone/>
              <a:defRPr sz="1766" b="1"/>
            </a:lvl7pPr>
            <a:lvl8pPr marL="3532922" indent="0">
              <a:buNone/>
              <a:defRPr sz="1766" b="1"/>
            </a:lvl8pPr>
            <a:lvl9pPr marL="4037625" indent="0">
              <a:buNone/>
              <a:defRPr sz="176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07105" y="2765440"/>
            <a:ext cx="4540689" cy="406754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12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06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504719"/>
            <a:ext cx="3444804" cy="1766517"/>
          </a:xfrm>
        </p:spPr>
        <p:txBody>
          <a:bodyPr anchor="b"/>
          <a:lstStyle>
            <a:lvl1pPr>
              <a:defRPr sz="353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689" y="1090055"/>
            <a:ext cx="5407104" cy="5380166"/>
          </a:xfrm>
        </p:spPr>
        <p:txBody>
          <a:bodyPr/>
          <a:lstStyle>
            <a:lvl1pPr>
              <a:defRPr sz="3532"/>
            </a:lvl1pPr>
            <a:lvl2pPr>
              <a:defRPr sz="3091"/>
            </a:lvl2pPr>
            <a:lvl3pPr>
              <a:defRPr sz="2649"/>
            </a:lvl3pPr>
            <a:lvl4pPr>
              <a:defRPr sz="2208"/>
            </a:lvl4pPr>
            <a:lvl5pPr>
              <a:defRPr sz="2208"/>
            </a:lvl5pPr>
            <a:lvl6pPr>
              <a:defRPr sz="2208"/>
            </a:lvl6pPr>
            <a:lvl7pPr>
              <a:defRPr sz="2208"/>
            </a:lvl7pPr>
            <a:lvl8pPr>
              <a:defRPr sz="2208"/>
            </a:lvl8pPr>
            <a:lvl9pPr>
              <a:defRPr sz="220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689" y="2271237"/>
            <a:ext cx="3444804" cy="4207746"/>
          </a:xfrm>
        </p:spPr>
        <p:txBody>
          <a:bodyPr/>
          <a:lstStyle>
            <a:lvl1pPr marL="0" indent="0">
              <a:buNone/>
              <a:defRPr sz="1766"/>
            </a:lvl1pPr>
            <a:lvl2pPr marL="504703" indent="0">
              <a:buNone/>
              <a:defRPr sz="1545"/>
            </a:lvl2pPr>
            <a:lvl3pPr marL="1009406" indent="0">
              <a:buNone/>
              <a:defRPr sz="1325"/>
            </a:lvl3pPr>
            <a:lvl4pPr marL="1514109" indent="0">
              <a:buNone/>
              <a:defRPr sz="1104"/>
            </a:lvl4pPr>
            <a:lvl5pPr marL="2018812" indent="0">
              <a:buNone/>
              <a:defRPr sz="1104"/>
            </a:lvl5pPr>
            <a:lvl6pPr marL="2523515" indent="0">
              <a:buNone/>
              <a:defRPr sz="1104"/>
            </a:lvl6pPr>
            <a:lvl7pPr marL="3028218" indent="0">
              <a:buNone/>
              <a:defRPr sz="1104"/>
            </a:lvl7pPr>
            <a:lvl8pPr marL="3532922" indent="0">
              <a:buNone/>
              <a:defRPr sz="1104"/>
            </a:lvl8pPr>
            <a:lvl9pPr marL="4037625" indent="0">
              <a:buNone/>
              <a:defRPr sz="11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3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689" y="504719"/>
            <a:ext cx="3444804" cy="1766517"/>
          </a:xfrm>
        </p:spPr>
        <p:txBody>
          <a:bodyPr anchor="b"/>
          <a:lstStyle>
            <a:lvl1pPr>
              <a:defRPr sz="353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0689" y="1090055"/>
            <a:ext cx="5407104" cy="5380166"/>
          </a:xfrm>
        </p:spPr>
        <p:txBody>
          <a:bodyPr anchor="t"/>
          <a:lstStyle>
            <a:lvl1pPr marL="0" indent="0">
              <a:buNone/>
              <a:defRPr sz="3532"/>
            </a:lvl1pPr>
            <a:lvl2pPr marL="504703" indent="0">
              <a:buNone/>
              <a:defRPr sz="3091"/>
            </a:lvl2pPr>
            <a:lvl3pPr marL="1009406" indent="0">
              <a:buNone/>
              <a:defRPr sz="2649"/>
            </a:lvl3pPr>
            <a:lvl4pPr marL="1514109" indent="0">
              <a:buNone/>
              <a:defRPr sz="2208"/>
            </a:lvl4pPr>
            <a:lvl5pPr marL="2018812" indent="0">
              <a:buNone/>
              <a:defRPr sz="2208"/>
            </a:lvl5pPr>
            <a:lvl6pPr marL="2523515" indent="0">
              <a:buNone/>
              <a:defRPr sz="2208"/>
            </a:lvl6pPr>
            <a:lvl7pPr marL="3028218" indent="0">
              <a:buNone/>
              <a:defRPr sz="2208"/>
            </a:lvl7pPr>
            <a:lvl8pPr marL="3532922" indent="0">
              <a:buNone/>
              <a:defRPr sz="2208"/>
            </a:lvl8pPr>
            <a:lvl9pPr marL="4037625" indent="0">
              <a:buNone/>
              <a:defRPr sz="2208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689" y="2271237"/>
            <a:ext cx="3444804" cy="4207746"/>
          </a:xfrm>
        </p:spPr>
        <p:txBody>
          <a:bodyPr/>
          <a:lstStyle>
            <a:lvl1pPr marL="0" indent="0">
              <a:buNone/>
              <a:defRPr sz="1766"/>
            </a:lvl1pPr>
            <a:lvl2pPr marL="504703" indent="0">
              <a:buNone/>
              <a:defRPr sz="1545"/>
            </a:lvl2pPr>
            <a:lvl3pPr marL="1009406" indent="0">
              <a:buNone/>
              <a:defRPr sz="1325"/>
            </a:lvl3pPr>
            <a:lvl4pPr marL="1514109" indent="0">
              <a:buNone/>
              <a:defRPr sz="1104"/>
            </a:lvl4pPr>
            <a:lvl5pPr marL="2018812" indent="0">
              <a:buNone/>
              <a:defRPr sz="1104"/>
            </a:lvl5pPr>
            <a:lvl6pPr marL="2523515" indent="0">
              <a:buNone/>
              <a:defRPr sz="1104"/>
            </a:lvl6pPr>
            <a:lvl7pPr marL="3028218" indent="0">
              <a:buNone/>
              <a:defRPr sz="1104"/>
            </a:lvl7pPr>
            <a:lvl8pPr marL="3532922" indent="0">
              <a:buNone/>
              <a:defRPr sz="1104"/>
            </a:lvl8pPr>
            <a:lvl9pPr marL="4037625" indent="0">
              <a:buNone/>
              <a:defRPr sz="110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39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4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43376" y="403074"/>
            <a:ext cx="2303026" cy="641589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4299" y="403074"/>
            <a:ext cx="6775569" cy="641589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0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4298" y="403076"/>
            <a:ext cx="9212104" cy="14633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4298" y="2015372"/>
            <a:ext cx="9212104" cy="4803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4298" y="7017001"/>
            <a:ext cx="2403158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F7E63-76AD-864C-9F37-9947DD773DD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37982" y="7017001"/>
            <a:ext cx="3604736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244" y="7017001"/>
            <a:ext cx="2403158" cy="4030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F584D-BE5E-D542-93A6-6151E93BB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1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9406" rtl="0" eaLnBrk="1" latinLnBrk="0" hangingPunct="1">
        <a:lnSpc>
          <a:spcPct val="90000"/>
        </a:lnSpc>
        <a:spcBef>
          <a:spcPct val="0"/>
        </a:spcBef>
        <a:buNone/>
        <a:defRPr sz="48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352" indent="-252352" algn="l" defTabSz="1009406" rtl="0" eaLnBrk="1" latinLnBrk="0" hangingPunct="1">
        <a:lnSpc>
          <a:spcPct val="90000"/>
        </a:lnSpc>
        <a:spcBef>
          <a:spcPts val="1104"/>
        </a:spcBef>
        <a:buFont typeface="Arial" panose="020B0604020202020204" pitchFamily="34" charset="0"/>
        <a:buChar char="•"/>
        <a:defRPr sz="3091" kern="1200">
          <a:solidFill>
            <a:schemeClr val="tx1"/>
          </a:solidFill>
          <a:latin typeface="+mn-lt"/>
          <a:ea typeface="+mn-ea"/>
          <a:cs typeface="+mn-cs"/>
        </a:defRPr>
      </a:lvl1pPr>
      <a:lvl2pPr marL="757055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649" kern="1200">
          <a:solidFill>
            <a:schemeClr val="tx1"/>
          </a:solidFill>
          <a:latin typeface="+mn-lt"/>
          <a:ea typeface="+mn-ea"/>
          <a:cs typeface="+mn-cs"/>
        </a:defRPr>
      </a:lvl2pPr>
      <a:lvl3pPr marL="1261758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2208" kern="1200">
          <a:solidFill>
            <a:schemeClr val="tx1"/>
          </a:solidFill>
          <a:latin typeface="+mn-lt"/>
          <a:ea typeface="+mn-ea"/>
          <a:cs typeface="+mn-cs"/>
        </a:defRPr>
      </a:lvl3pPr>
      <a:lvl4pPr marL="1766461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4pPr>
      <a:lvl5pPr marL="2271164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5pPr>
      <a:lvl6pPr marL="2775867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6pPr>
      <a:lvl7pPr marL="3280570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7pPr>
      <a:lvl8pPr marL="3785273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8pPr>
      <a:lvl9pPr marL="4289976" indent="-252352" algn="l" defTabSz="1009406" rtl="0" eaLnBrk="1" latinLnBrk="0" hangingPunct="1">
        <a:lnSpc>
          <a:spcPct val="90000"/>
        </a:lnSpc>
        <a:spcBef>
          <a:spcPts val="552"/>
        </a:spcBef>
        <a:buFont typeface="Arial" panose="020B0604020202020204" pitchFamily="34" charset="0"/>
        <a:buChar char="•"/>
        <a:defRPr sz="19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1pPr>
      <a:lvl2pPr marL="504703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2pPr>
      <a:lvl3pPr marL="1009406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3pPr>
      <a:lvl4pPr marL="1514109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4pPr>
      <a:lvl5pPr marL="2018812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5pPr>
      <a:lvl6pPr marL="2523515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6pPr>
      <a:lvl7pPr marL="3028218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7pPr>
      <a:lvl8pPr marL="3532922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8pPr>
      <a:lvl9pPr marL="4037625" algn="l" defTabSz="1009406" rtl="0" eaLnBrk="1" latinLnBrk="0" hangingPunct="1">
        <a:defRPr sz="19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FBB76F0-DAA6-264F-911D-C9B7F43B4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2940" cy="7570788"/>
          </a:xfrm>
          <a:prstGeom prst="rect">
            <a:avLst/>
          </a:prstGeom>
        </p:spPr>
      </p:pic>
      <p:sp>
        <p:nvSpPr>
          <p:cNvPr id="7" name="object 20">
            <a:extLst>
              <a:ext uri="{FF2B5EF4-FFF2-40B4-BE49-F238E27FC236}">
                <a16:creationId xmlns:a16="http://schemas.microsoft.com/office/drawing/2014/main" id="{A5B11B46-AB73-234F-8BD5-0B11C9093D8F}"/>
              </a:ext>
            </a:extLst>
          </p:cNvPr>
          <p:cNvSpPr txBox="1"/>
          <p:nvPr/>
        </p:nvSpPr>
        <p:spPr>
          <a:xfrm>
            <a:off x="539750" y="1037116"/>
            <a:ext cx="2445612" cy="32316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100" b="1">
                <a:solidFill>
                  <a:srgbClr val="05EDB5"/>
                </a:solidFill>
                <a:latin typeface="Arial"/>
                <a:cs typeface="Arial"/>
              </a:rPr>
              <a:t>Reporting </a:t>
            </a:r>
            <a:r>
              <a:rPr sz="1100" b="1">
                <a:solidFill>
                  <a:srgbClr val="05EDB5"/>
                </a:solidFill>
                <a:latin typeface="Arial"/>
                <a:cs typeface="Arial"/>
              </a:rPr>
              <a:t>to:</a:t>
            </a:r>
          </a:p>
          <a:p>
            <a:r>
              <a:rPr lang="en-NZ" sz="1000">
                <a:solidFill>
                  <a:schemeClr val="bg1"/>
                </a:solidFill>
                <a:latin typeface="Arial"/>
                <a:ea typeface="+mn-lt"/>
                <a:cs typeface="+mn-lt"/>
              </a:rPr>
              <a:t>Head of Planning &amp; Performance</a:t>
            </a:r>
            <a:endParaRPr lang="en-NZ">
              <a:solidFill>
                <a:schemeClr val="bg1"/>
              </a:solidFill>
              <a:latin typeface="Arial"/>
              <a:ea typeface="+mn-lt"/>
              <a:cs typeface="+mn-lt"/>
            </a:endParaRPr>
          </a:p>
        </p:txBody>
      </p:sp>
      <p:sp>
        <p:nvSpPr>
          <p:cNvPr id="8" name="object 21">
            <a:extLst>
              <a:ext uri="{FF2B5EF4-FFF2-40B4-BE49-F238E27FC236}">
                <a16:creationId xmlns:a16="http://schemas.microsoft.com/office/drawing/2014/main" id="{695FE911-531B-BF4D-99CF-1C9DB1085BCF}"/>
              </a:ext>
            </a:extLst>
          </p:cNvPr>
          <p:cNvSpPr txBox="1"/>
          <p:nvPr/>
        </p:nvSpPr>
        <p:spPr>
          <a:xfrm>
            <a:off x="3357409" y="1047281"/>
            <a:ext cx="1009443" cy="34881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b="1">
                <a:solidFill>
                  <a:srgbClr val="05EDB5"/>
                </a:solidFill>
                <a:latin typeface="Arial"/>
                <a:cs typeface="Arial"/>
              </a:rPr>
              <a:t>Date:</a:t>
            </a:r>
          </a:p>
          <a:p>
            <a:pPr marL="12700">
              <a:spcBef>
                <a:spcPts val="200"/>
              </a:spcBef>
            </a:pPr>
            <a:r>
              <a:rPr lang="en-NZ" sz="1000">
                <a:solidFill>
                  <a:schemeClr val="bg1"/>
                </a:solidFill>
                <a:latin typeface="Arial"/>
                <a:cs typeface="Arial"/>
              </a:rPr>
              <a:t>September 2026</a:t>
            </a:r>
            <a:endParaRPr/>
          </a:p>
        </p:txBody>
      </p:sp>
      <p:sp>
        <p:nvSpPr>
          <p:cNvPr id="9" name="object 29">
            <a:extLst>
              <a:ext uri="{FF2B5EF4-FFF2-40B4-BE49-F238E27FC236}">
                <a16:creationId xmlns:a16="http://schemas.microsoft.com/office/drawing/2014/main" id="{500A467D-8649-8E41-BACB-F069E69694AC}"/>
              </a:ext>
            </a:extLst>
          </p:cNvPr>
          <p:cNvSpPr txBox="1"/>
          <p:nvPr/>
        </p:nvSpPr>
        <p:spPr>
          <a:xfrm>
            <a:off x="539750" y="431723"/>
            <a:ext cx="5778672" cy="56169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50000"/>
              </a:lnSpc>
            </a:pPr>
            <a:r>
              <a:rPr lang="en-US" sz="1100" b="1">
                <a:solidFill>
                  <a:srgbClr val="05EDB5"/>
                </a:solidFill>
                <a:latin typeface="Arial"/>
                <a:cs typeface="Arial"/>
              </a:rPr>
              <a:t>Position description:</a:t>
            </a:r>
            <a:endParaRPr lang="en-US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r>
              <a:rPr lang="en-NZ" sz="2000" b="1">
                <a:solidFill>
                  <a:schemeClr val="bg1"/>
                </a:solidFill>
                <a:latin typeface="Arial"/>
                <a:cs typeface="Calibri"/>
              </a:rPr>
              <a:t>ICT Enterprise Architect</a:t>
            </a:r>
            <a:endParaRPr lang="en-US" err="1">
              <a:solidFill>
                <a:schemeClr val="bg1"/>
              </a:solidFill>
            </a:endParaRPr>
          </a:p>
        </p:txBody>
      </p:sp>
      <p:sp>
        <p:nvSpPr>
          <p:cNvPr id="11" name="object 22">
            <a:extLst>
              <a:ext uri="{FF2B5EF4-FFF2-40B4-BE49-F238E27FC236}">
                <a16:creationId xmlns:a16="http://schemas.microsoft.com/office/drawing/2014/main" id="{888BC5EF-D97F-2B4F-9AF6-FF87F954C531}"/>
              </a:ext>
            </a:extLst>
          </p:cNvPr>
          <p:cNvSpPr txBox="1"/>
          <p:nvPr/>
        </p:nvSpPr>
        <p:spPr>
          <a:xfrm>
            <a:off x="537091" y="1537507"/>
            <a:ext cx="8526522" cy="50783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NZ" sz="1100" dirty="0">
                <a:solidFill>
                  <a:schemeClr val="bg1"/>
                </a:solidFill>
                <a:latin typeface="Arial"/>
                <a:cs typeface="Arial"/>
              </a:rPr>
              <a:t>Help shape a simpler, smarter technology future for Meridian. Working hands-on with teams across our business units and technology domains, you'll ensure our systems, platforms and technology investments work together to support our business strategy, establishing enterprise architecture as a durable, internally owned function that delivers long-term value</a:t>
            </a:r>
            <a:endParaRPr lang="en-US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object 23">
            <a:extLst>
              <a:ext uri="{FF2B5EF4-FFF2-40B4-BE49-F238E27FC236}">
                <a16:creationId xmlns:a16="http://schemas.microsoft.com/office/drawing/2014/main" id="{16C00225-0221-D041-B785-CF36376C8BB4}"/>
              </a:ext>
            </a:extLst>
          </p:cNvPr>
          <p:cNvSpPr txBox="1"/>
          <p:nvPr/>
        </p:nvSpPr>
        <p:spPr>
          <a:xfrm>
            <a:off x="5340350" y="2366997"/>
            <a:ext cx="3425027" cy="253915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NZ" sz="1100" b="1" spc="-45" dirty="0">
                <a:solidFill>
                  <a:srgbClr val="05EDB5"/>
                </a:solidFill>
                <a:latin typeface="Arial"/>
                <a:cs typeface="Arial"/>
              </a:rPr>
              <a:t>Knowledge, experience and skills</a:t>
            </a:r>
          </a:p>
          <a:p>
            <a:endParaRPr lang="en-NZ" sz="1100" dirty="0">
              <a:solidFill>
                <a:schemeClr val="bg1"/>
              </a:solidFill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n-NZ" sz="1100" dirty="0">
                <a:solidFill>
                  <a:schemeClr val="bg1"/>
                </a:solidFill>
                <a:latin typeface="Arial"/>
                <a:cs typeface="Arial"/>
              </a:rPr>
              <a:t>Proven ability to translate business strategy into coherent, future-ready enterprise architecture that deliver measurable business outcomes</a:t>
            </a:r>
          </a:p>
          <a:p>
            <a:pPr marL="171450" indent="-171450">
              <a:buFont typeface="Arial"/>
              <a:buChar char="•"/>
            </a:pPr>
            <a:r>
              <a:rPr lang="en-NZ" sz="1100" dirty="0">
                <a:solidFill>
                  <a:schemeClr val="bg1"/>
                </a:solidFill>
                <a:latin typeface="Arial"/>
                <a:cs typeface="Arial"/>
              </a:rPr>
              <a:t>Ability to simplify complex enterprise landscapes and define clear architectural principles and standard</a:t>
            </a:r>
          </a:p>
          <a:p>
            <a:pPr marL="171450" indent="-171450">
              <a:buFont typeface="Arial"/>
              <a:buChar char="•"/>
            </a:pPr>
            <a:r>
              <a:rPr lang="en-NZ" sz="1100" dirty="0">
                <a:solidFill>
                  <a:schemeClr val="bg1"/>
                </a:solidFill>
                <a:latin typeface="Arial"/>
                <a:cs typeface="Arial"/>
              </a:rPr>
              <a:t>Able to build great rapport with a wide range of stakeholders, including building and leading an Architecture community practice</a:t>
            </a:r>
          </a:p>
          <a:p>
            <a:pPr marL="171450" indent="-171450">
              <a:buFont typeface="Arial"/>
              <a:buChar char="•"/>
            </a:pPr>
            <a:r>
              <a:rPr lang="en-NZ" sz="1100" dirty="0">
                <a:solidFill>
                  <a:schemeClr val="bg1"/>
                </a:solidFill>
                <a:latin typeface="Arial"/>
                <a:cs typeface="Arial"/>
              </a:rPr>
              <a:t>Growth mindset to drive innovation. Believes in non-hierarchical culture of collaboration, transparency, safety and trust, thrives in a fast-paced environment and adjusts quickly to change</a:t>
            </a:r>
          </a:p>
        </p:txBody>
      </p:sp>
      <p:sp>
        <p:nvSpPr>
          <p:cNvPr id="13" name="object 21">
            <a:extLst>
              <a:ext uri="{FF2B5EF4-FFF2-40B4-BE49-F238E27FC236}">
                <a16:creationId xmlns:a16="http://schemas.microsoft.com/office/drawing/2014/main" id="{0B0B6F8B-9D95-7F46-83BE-DDFDA6FAC92F}"/>
              </a:ext>
            </a:extLst>
          </p:cNvPr>
          <p:cNvSpPr txBox="1"/>
          <p:nvPr/>
        </p:nvSpPr>
        <p:spPr>
          <a:xfrm>
            <a:off x="4900432" y="1035110"/>
            <a:ext cx="2386084" cy="3467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1100" b="1">
                <a:solidFill>
                  <a:srgbClr val="05EDB5"/>
                </a:solidFill>
                <a:latin typeface="Arial"/>
                <a:cs typeface="Arial"/>
              </a:rPr>
              <a:t>Location:</a:t>
            </a:r>
            <a:endParaRPr sz="1100" b="1">
              <a:solidFill>
                <a:srgbClr val="05EDB5"/>
              </a:solidFill>
              <a:latin typeface="Arial"/>
              <a:cs typeface="Arial"/>
            </a:endParaRPr>
          </a:p>
          <a:p>
            <a:pPr marL="12700">
              <a:spcBef>
                <a:spcPts val="200"/>
              </a:spcBef>
            </a:pPr>
            <a:r>
              <a:rPr lang="en-NZ" sz="1000">
                <a:solidFill>
                  <a:schemeClr val="bg1"/>
                </a:solidFill>
                <a:latin typeface="Arial"/>
                <a:cs typeface="Arial"/>
              </a:rPr>
              <a:t>Christchurch &amp; Wellington</a:t>
            </a:r>
          </a:p>
        </p:txBody>
      </p:sp>
      <p:sp>
        <p:nvSpPr>
          <p:cNvPr id="2" name="object 23">
            <a:extLst>
              <a:ext uri="{FF2B5EF4-FFF2-40B4-BE49-F238E27FC236}">
                <a16:creationId xmlns:a16="http://schemas.microsoft.com/office/drawing/2014/main" id="{F06C77A7-324C-7464-A146-46CDCE514DD4}"/>
              </a:ext>
            </a:extLst>
          </p:cNvPr>
          <p:cNvSpPr txBox="1"/>
          <p:nvPr/>
        </p:nvSpPr>
        <p:spPr>
          <a:xfrm>
            <a:off x="537091" y="2366997"/>
            <a:ext cx="4935264" cy="28731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648970">
              <a:lnSpc>
                <a:spcPct val="103499"/>
              </a:lnSpc>
            </a:pPr>
            <a:r>
              <a:rPr lang="en-US" sz="1100" b="1" spc="-85" dirty="0">
                <a:solidFill>
                  <a:srgbClr val="05EDB5"/>
                </a:solidFill>
                <a:latin typeface="Arial"/>
                <a:cs typeface="Arial"/>
              </a:rPr>
              <a:t>What you'll be doing</a:t>
            </a: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endParaRPr lang="en-US" sz="600" b="1" spc="-85" dirty="0">
              <a:solidFill>
                <a:srgbClr val="05EDB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Define and evolve Meridian's technology roadmap and architecture direction, standing up the capability from first principles</a:t>
            </a: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Partner with business and ICT leaders to align operating models, processes and technology investment with business outcomes</a:t>
            </a: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Simplify and </a:t>
            </a:r>
            <a:r>
              <a:rPr lang="en-US" sz="1100" dirty="0" err="1">
                <a:solidFill>
                  <a:schemeClr val="bg1"/>
                </a:solidFill>
                <a:latin typeface="Arial"/>
                <a:cs typeface="Arial"/>
              </a:rPr>
              <a:t>modernise</a:t>
            </a: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 our technology landscape, reducing complexity and improving efficiency</a:t>
            </a: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Establish architecture standards, governance and guardrails for consistent decision-making</a:t>
            </a: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Lead the Meridian Architecture Council and Architecture Community of Practice, providing oversight and assurance</a:t>
            </a: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Champion innovation and emerging technologies, driving simplification and consolidation</a:t>
            </a:r>
          </a:p>
          <a:p>
            <a:pPr marL="184150" marR="648970" indent="-171450">
              <a:lnSpc>
                <a:spcPct val="103499"/>
              </a:lnSpc>
              <a:buFont typeface="Arial"/>
              <a:buChar char="•"/>
            </a:pPr>
            <a:r>
              <a:rPr lang="en-US" sz="1100" dirty="0">
                <a:solidFill>
                  <a:schemeClr val="bg1"/>
                </a:solidFill>
                <a:latin typeface="Arial"/>
                <a:cs typeface="Arial"/>
              </a:rPr>
              <a:t>Support adoption of enterprise ITAM tooling to provide value business wide</a:t>
            </a:r>
            <a:endParaRPr lang="en-NZ"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object 17">
            <a:extLst>
              <a:ext uri="{FF2B5EF4-FFF2-40B4-BE49-F238E27FC236}">
                <a16:creationId xmlns:a16="http://schemas.microsoft.com/office/drawing/2014/main" id="{4DA0B6E1-3C2E-DD5B-D451-57DEF3A09C0A}"/>
              </a:ext>
            </a:extLst>
          </p:cNvPr>
          <p:cNvSpPr txBox="1"/>
          <p:nvPr/>
        </p:nvSpPr>
        <p:spPr>
          <a:xfrm>
            <a:off x="538734" y="5292382"/>
            <a:ext cx="187769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5">
                <a:solidFill>
                  <a:srgbClr val="00EDB5"/>
                </a:solidFill>
                <a:latin typeface="Arial"/>
                <a:cs typeface="Arial"/>
              </a:rPr>
              <a:t>Our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25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b="1" spc="5">
                <a:solidFill>
                  <a:srgbClr val="00EDB5"/>
                </a:solidFill>
                <a:latin typeface="Arial"/>
                <a:cs typeface="Arial"/>
              </a:rPr>
              <a:t>ur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b="1" spc="-15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-13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endParaRPr sz="1300">
              <a:latin typeface="Arial"/>
              <a:cs typeface="Arial"/>
            </a:endParaRPr>
          </a:p>
          <a:p>
            <a:pPr marL="12700" marR="6350">
              <a:lnSpc>
                <a:spcPts val="1400"/>
              </a:lnSpc>
              <a:spcBef>
                <a:spcPts val="20"/>
              </a:spcBef>
            </a:pPr>
            <a:r>
              <a:rPr sz="1300" spc="-15">
                <a:solidFill>
                  <a:srgbClr val="00EDB5"/>
                </a:solidFill>
                <a:latin typeface="Arial"/>
                <a:cs typeface="Arial"/>
              </a:rPr>
              <a:t>Cl</a:t>
            </a:r>
            <a:r>
              <a:rPr sz="1300" spc="-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an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20">
                <a:solidFill>
                  <a:srgbClr val="00EDB5"/>
                </a:solidFill>
                <a:latin typeface="Arial"/>
                <a:cs typeface="Arial"/>
              </a:rPr>
              <a:t>ene</a:t>
            </a:r>
            <a:r>
              <a:rPr sz="1300" spc="-2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40">
                <a:solidFill>
                  <a:srgbClr val="00EDB5"/>
                </a:solidFill>
                <a:latin typeface="Arial"/>
                <a:cs typeface="Arial"/>
              </a:rPr>
              <a:t>gy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f</a:t>
            </a:r>
            <a:r>
              <a:rPr sz="1300" spc="40">
                <a:solidFill>
                  <a:srgbClr val="00EDB5"/>
                </a:solidFill>
                <a:latin typeface="Arial"/>
                <a:cs typeface="Arial"/>
              </a:rPr>
              <a:t>or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fai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15">
                <a:solidFill>
                  <a:srgbClr val="00EDB5"/>
                </a:solidFill>
                <a:latin typeface="Arial"/>
                <a:cs typeface="Arial"/>
              </a:rPr>
              <a:t>er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70">
                <a:solidFill>
                  <a:srgbClr val="00EDB5"/>
                </a:solidFill>
                <a:latin typeface="Arial"/>
                <a:cs typeface="Arial"/>
              </a:rPr>
              <a:t>and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20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45">
                <a:solidFill>
                  <a:srgbClr val="00EDB5"/>
                </a:solidFill>
                <a:latin typeface="Arial"/>
                <a:cs typeface="Arial"/>
              </a:rPr>
              <a:t>althier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orld.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6">
            <a:extLst>
              <a:ext uri="{FF2B5EF4-FFF2-40B4-BE49-F238E27FC236}">
                <a16:creationId xmlns:a16="http://schemas.microsoft.com/office/drawing/2014/main" id="{EB961B55-A93F-285E-2063-9EF9FE431E23}"/>
              </a:ext>
            </a:extLst>
          </p:cNvPr>
          <p:cNvSpPr txBox="1"/>
          <p:nvPr/>
        </p:nvSpPr>
        <p:spPr>
          <a:xfrm>
            <a:off x="3523058" y="5350527"/>
            <a:ext cx="1685289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1400"/>
              </a:lnSpc>
            </a:pPr>
            <a:r>
              <a:rPr sz="1300" b="1" spc="60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30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b="1" spc="80">
                <a:solidFill>
                  <a:srgbClr val="00EDB5"/>
                </a:solidFill>
                <a:latin typeface="Arial"/>
                <a:cs typeface="Arial"/>
              </a:rPr>
              <a:t>at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3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25">
                <a:solidFill>
                  <a:srgbClr val="00EDB5"/>
                </a:solidFill>
                <a:latin typeface="Arial"/>
                <a:cs typeface="Arial"/>
              </a:rPr>
              <a:t>v</a:t>
            </a:r>
            <a:r>
              <a:rPr sz="1300" b="1" spc="15">
                <a:solidFill>
                  <a:srgbClr val="00EDB5"/>
                </a:solidFill>
                <a:latin typeface="Arial"/>
                <a:cs typeface="Arial"/>
              </a:rPr>
              <a:t>alue</a:t>
            </a:r>
            <a:r>
              <a:rPr sz="1300" b="1" spc="1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20">
                <a:solidFill>
                  <a:srgbClr val="00EDB5"/>
                </a:solidFill>
                <a:latin typeface="Arial"/>
                <a:cs typeface="Arial"/>
              </a:rPr>
              <a:t>Cust</a:t>
            </a:r>
            <a:r>
              <a:rPr sz="1300" spc="40">
                <a:solidFill>
                  <a:srgbClr val="00EDB5"/>
                </a:solidFill>
                <a:latin typeface="Arial"/>
                <a:cs typeface="Arial"/>
              </a:rPr>
              <a:t>ome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r</a:t>
            </a:r>
            <a:r>
              <a:rPr sz="1300" spc="-9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155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spc="114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20">
                <a:solidFill>
                  <a:srgbClr val="00EDB5"/>
                </a:solidFill>
                <a:latin typeface="Arial"/>
                <a:cs typeface="Arial"/>
              </a:rPr>
              <a:t>f</a:t>
            </a:r>
            <a:r>
              <a:rPr sz="1300" spc="-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10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7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0">
                <a:solidFill>
                  <a:srgbClr val="00EDB5"/>
                </a:solidFill>
                <a:latin typeface="Arial"/>
                <a:cs typeface="Arial"/>
              </a:rPr>
              <a:t> Sus</a:t>
            </a:r>
            <a:r>
              <a:rPr sz="1300" spc="-3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60">
                <a:solidFill>
                  <a:srgbClr val="00EDB5"/>
                </a:solidFill>
                <a:latin typeface="Arial"/>
                <a:cs typeface="Arial"/>
              </a:rPr>
              <a:t>ainabili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7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180">
                <a:solidFill>
                  <a:srgbClr val="00EDB5"/>
                </a:solidFill>
                <a:latin typeface="Arial"/>
                <a:cs typeface="Arial"/>
              </a:rPr>
              <a:t>P</a:t>
            </a:r>
            <a:r>
              <a:rPr sz="1300" spc="1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ople.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FBE704A4-6B32-3F9A-C3B6-FB42E8207773}"/>
              </a:ext>
            </a:extLst>
          </p:cNvPr>
          <p:cNvSpPr txBox="1"/>
          <p:nvPr/>
        </p:nvSpPr>
        <p:spPr>
          <a:xfrm>
            <a:off x="6313102" y="5351544"/>
            <a:ext cx="2192020" cy="54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algn="just">
              <a:lnSpc>
                <a:spcPts val="1400"/>
              </a:lnSpc>
            </a:pPr>
            <a:r>
              <a:rPr sz="1300" b="1" spc="5">
                <a:solidFill>
                  <a:srgbClr val="00EDB5"/>
                </a:solidFill>
                <a:latin typeface="Arial"/>
                <a:cs typeface="Arial"/>
              </a:rPr>
              <a:t>Our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35" err="1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b="1" err="1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5" err="1">
                <a:solidFill>
                  <a:srgbClr val="00EDB5"/>
                </a:solidFill>
                <a:latin typeface="Arial"/>
                <a:cs typeface="Arial"/>
              </a:rPr>
              <a:t>h</a:t>
            </a:r>
            <a:r>
              <a:rPr sz="1300" b="1" spc="15" err="1">
                <a:solidFill>
                  <a:srgbClr val="00EDB5"/>
                </a:solidFill>
                <a:latin typeface="Arial"/>
                <a:cs typeface="Arial"/>
              </a:rPr>
              <a:t>avio</a:t>
            </a:r>
            <a:r>
              <a:rPr sz="1300" b="1" spc="-10" err="1">
                <a:solidFill>
                  <a:srgbClr val="00EDB5"/>
                </a:solidFill>
                <a:latin typeface="Arial"/>
                <a:cs typeface="Arial"/>
              </a:rPr>
              <a:t>ur</a:t>
            </a:r>
            <a:r>
              <a:rPr sz="1300" b="1" spc="-140" err="1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b="1" spc="-65">
                <a:solidFill>
                  <a:srgbClr val="00EDB5"/>
                </a:solidFill>
                <a:latin typeface="Arial"/>
                <a:cs typeface="Arial"/>
              </a:rPr>
              <a:t>: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20">
                <a:solidFill>
                  <a:srgbClr val="00EDB5"/>
                </a:solidFill>
                <a:latin typeface="Arial"/>
                <a:cs typeface="Arial"/>
              </a:rPr>
              <a:t>‘H</a:t>
            </a:r>
            <a:r>
              <a:rPr sz="1300" b="1" spc="-4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50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b="1" spc="-1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b="1" spc="-60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b="1" spc="-110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b="1" spc="-30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b="1" spc="-65">
                <a:solidFill>
                  <a:srgbClr val="00EDB5"/>
                </a:solidFill>
                <a:latin typeface="Arial"/>
                <a:cs typeface="Arial"/>
              </a:rPr>
              <a:t>’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gu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t</a:t>
            </a:r>
            <a:r>
              <a:rPr sz="1300" spc="-50">
                <a:solidFill>
                  <a:srgbClr val="00EDB5"/>
                </a:solidFill>
                <a:latin typeface="Arial"/>
                <a:cs typeface="Arial"/>
              </a:rPr>
              <a:t>s</a:t>
            </a:r>
            <a:r>
              <a:rPr sz="1300" spc="-135">
                <a:solidFill>
                  <a:srgbClr val="00EDB5"/>
                </a:solidFill>
                <a:latin typeface="Arial"/>
                <a:cs typeface="Arial"/>
              </a:rPr>
              <a:t>y</a:t>
            </a:r>
            <a:r>
              <a:rPr lang="en-NZ" sz="1300" spc="-40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g</a:t>
            </a:r>
            <a:r>
              <a:rPr sz="1300" spc="70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spc="55">
                <a:solidFill>
                  <a:srgbClr val="00EDB5"/>
                </a:solidFill>
                <a:latin typeface="Arial"/>
                <a:cs typeface="Arial"/>
              </a:rPr>
              <a:t>o</a:t>
            </a:r>
            <a:r>
              <a:rPr sz="1300" spc="85">
                <a:solidFill>
                  <a:srgbClr val="00EDB5"/>
                </a:solidFill>
                <a:latin typeface="Arial"/>
                <a:cs typeface="Arial"/>
              </a:rPr>
              <a:t>d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human</a:t>
            </a:r>
            <a:r>
              <a:rPr lang="en-NZ" sz="1300" spc="35">
                <a:solidFill>
                  <a:srgbClr val="00EDB5"/>
                </a:solidFill>
                <a:latin typeface="Arial"/>
                <a:cs typeface="Arial"/>
              </a:rPr>
              <a:t>,</a:t>
            </a:r>
            <a:r>
              <a:rPr sz="1300" spc="1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-65">
                <a:solidFill>
                  <a:srgbClr val="00EDB5"/>
                </a:solidFill>
                <a:latin typeface="Arial"/>
                <a:cs typeface="Arial"/>
              </a:rPr>
              <a:t>B</a:t>
            </a:r>
            <a:r>
              <a:rPr sz="1300" spc="5">
                <a:solidFill>
                  <a:srgbClr val="00EDB5"/>
                </a:solidFill>
                <a:latin typeface="Arial"/>
                <a:cs typeface="Arial"/>
              </a:rPr>
              <a:t>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35">
                <a:solidFill>
                  <a:srgbClr val="00EDB5"/>
                </a:solidFill>
                <a:latin typeface="Arial"/>
                <a:cs typeface="Arial"/>
              </a:rPr>
              <a:t>in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45">
                <a:solidFill>
                  <a:srgbClr val="00EDB5"/>
                </a:solidFill>
                <a:latin typeface="Arial"/>
                <a:cs typeface="Arial"/>
              </a:rPr>
              <a:t>the</a:t>
            </a:r>
            <a:r>
              <a:rPr sz="1300" spc="-45">
                <a:solidFill>
                  <a:srgbClr val="00EDB5"/>
                </a:solidFill>
                <a:latin typeface="Arial"/>
                <a:cs typeface="Arial"/>
              </a:rPr>
              <a:t> </a:t>
            </a:r>
            <a:r>
              <a:rPr sz="1300" spc="65">
                <a:solidFill>
                  <a:srgbClr val="00EDB5"/>
                </a:solidFill>
                <a:latin typeface="Arial"/>
                <a:cs typeface="Arial"/>
              </a:rPr>
              <a:t>w</a:t>
            </a:r>
            <a:r>
              <a:rPr sz="1300" spc="50">
                <a:solidFill>
                  <a:srgbClr val="00EDB5"/>
                </a:solidFill>
                <a:latin typeface="Arial"/>
                <a:cs typeface="Arial"/>
              </a:rPr>
              <a:t>a</a:t>
            </a:r>
            <a:r>
              <a:rPr sz="1300" spc="-5">
                <a:solidFill>
                  <a:srgbClr val="00EDB5"/>
                </a:solidFill>
                <a:latin typeface="Arial"/>
                <a:cs typeface="Arial"/>
              </a:rPr>
              <a:t>k</a:t>
            </a:r>
            <a:r>
              <a:rPr sz="1300" spc="25">
                <a:solidFill>
                  <a:srgbClr val="00EDB5"/>
                </a:solidFill>
                <a:latin typeface="Arial"/>
                <a:cs typeface="Arial"/>
              </a:rPr>
              <a:t>a.</a:t>
            </a:r>
            <a:endParaRPr sz="13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0062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ri JD" id="{80015915-6F56-3245-8C45-4DA4442B1ACE}" vid="{829A69E3-043A-5845-85D3-8DFEF63EE9B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FE2A2EB702884FAC9488F2F8948626" ma:contentTypeVersion="16" ma:contentTypeDescription="Create a new document." ma:contentTypeScope="" ma:versionID="daa0a6ebfb9eb70fefdb07e892776b64">
  <xsd:schema xmlns:xsd="http://www.w3.org/2001/XMLSchema" xmlns:xs="http://www.w3.org/2001/XMLSchema" xmlns:p="http://schemas.microsoft.com/office/2006/metadata/properties" xmlns:ns2="43fbadee-b72b-4045-acd7-0c03f461bf4d" xmlns:ns3="ce95a386-d309-4666-a335-0bed06863695" targetNamespace="http://schemas.microsoft.com/office/2006/metadata/properties" ma:root="true" ma:fieldsID="4df2cdd058fec07f52d602afe7b03521" ns2:_="" ns3:_="">
    <xsd:import namespace="43fbadee-b72b-4045-acd7-0c03f461bf4d"/>
    <xsd:import namespace="ce95a386-d309-4666-a335-0bed0686369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fbadee-b72b-4045-acd7-0c03f461bf4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0dec64c1-0cfb-4274-908c-32670cc62f88}" ma:internalName="TaxCatchAll" ma:showField="CatchAllData" ma:web="43fbadee-b72b-4045-acd7-0c03f461b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5a386-d309-4666-a335-0bed068636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41f4d4e-d57f-4cf8-8d8c-5728bde085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fbadee-b72b-4045-acd7-0c03f461bf4d" xsi:nil="true"/>
    <lcf76f155ced4ddcb4097134ff3c332f xmlns="ce95a386-d309-4666-a335-0bed06863695">
      <Terms xmlns="http://schemas.microsoft.com/office/infopath/2007/PartnerControls"/>
    </lcf76f155ced4ddcb4097134ff3c332f>
  </documentManagement>
</p:properties>
</file>

<file path=customXml/item3.xml><?xml version="1.0" encoding="utf-8"?>
<?mso-contentType ?>
<spe:Receivers xmlns:spe="http://schemas.microsoft.com/sharepoint/event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DFFAB0-D5BA-4B02-BD13-25D6BCF841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fbadee-b72b-4045-acd7-0c03f461bf4d"/>
    <ds:schemaRef ds:uri="ce95a386-d309-4666-a335-0bed068636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55FC9B-5724-4E52-B7CF-0DA26C5E6734}">
  <ds:schemaRefs>
    <ds:schemaRef ds:uri="http://purl.org/dc/dcmitype/"/>
    <ds:schemaRef ds:uri="ce95a386-d309-4666-a335-0bed06863695"/>
    <ds:schemaRef ds:uri="43fbadee-b72b-4045-acd7-0c03f461bf4d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A0F1CD1-9445-4761-9895-428CC9A45AA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5EFD34A-D263-43A4-A04C-9ABCB45830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301</Words>
  <Application>Microsoft Office PowerPoint</Application>
  <PresentationFormat>Custom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Yates</dc:creator>
  <cp:lastModifiedBy>Sophia Allan</cp:lastModifiedBy>
  <cp:revision>1</cp:revision>
  <dcterms:created xsi:type="dcterms:W3CDTF">2022-02-10T01:09:19Z</dcterms:created>
  <dcterms:modified xsi:type="dcterms:W3CDTF">2026-09-25T01:35:22Z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0x0101001DFE2A2EB702884FAC9488F2F8948626</vt:lpwstr>
  </property>
  <property fmtid="{D5CDD505-2E9C-101B-9397-08002B2CF9AE}" pid="3" name="MSIP_Label_888bb889-6f8a-47ae-9880-0aeded6e10b8_Enabled">
    <vt:lpwstr>true</vt:lpwstr>
  </property>
  <property fmtid="{D5CDD505-2E9C-101B-9397-08002B2CF9AE}" pid="4" name="MSIP_Label_888bb889-6f8a-47ae-9880-0aeded6e10b8_SetDate">
    <vt:lpwstr>2022-08-12T03:58:48Z</vt:lpwstr>
  </property>
  <property fmtid="{D5CDD505-2E9C-101B-9397-08002B2CF9AE}" pid="5" name="MSIP_Label_888bb889-6f8a-47ae-9880-0aeded6e10b8_Method">
    <vt:lpwstr>Standard</vt:lpwstr>
  </property>
  <property fmtid="{D5CDD505-2E9C-101B-9397-08002B2CF9AE}" pid="6" name="MSIP_Label_888bb889-6f8a-47ae-9880-0aeded6e10b8_Name">
    <vt:lpwstr>888bb889-6f8a-47ae-9880-0aeded6e10b8</vt:lpwstr>
  </property>
  <property fmtid="{D5CDD505-2E9C-101B-9397-08002B2CF9AE}" pid="7" name="MSIP_Label_888bb889-6f8a-47ae-9880-0aeded6e10b8_SiteId">
    <vt:lpwstr>e6cf3f80-614d-4939-895c-3d5287c0f245</vt:lpwstr>
  </property>
  <property fmtid="{D5CDD505-2E9C-101B-9397-08002B2CF9AE}" pid="8" name="MSIP_Label_888bb889-6f8a-47ae-9880-0aeded6e10b8_ActionId">
    <vt:lpwstr>4e82081a-1c4c-459b-92d4-9f533b94e145</vt:lpwstr>
  </property>
  <property fmtid="{D5CDD505-2E9C-101B-9397-08002B2CF9AE}" pid="9" name="MSIP_Label_888bb889-6f8a-47ae-9880-0aeded6e10b8_ContentBits">
    <vt:lpwstr>0</vt:lpwstr>
  </property>
  <property fmtid="{D5CDD505-2E9C-101B-9397-08002B2CF9AE}" pid="10" name="MediaServiceImageTags">
    <vt:lpwstr/>
  </property>
</Properties>
</file>