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4"/>
  </p:sldMasterIdLst>
  <p:sldIdLst>
    <p:sldId id="256" r:id="rId5"/>
    <p:sldId id="257" r:id="rId6"/>
  </p:sldIdLst>
  <p:sldSz cx="10680700" cy="75707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5ED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5" d="100"/>
          <a:sy n="95" d="100"/>
        </p:scale>
        <p:origin x="160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053" y="1239016"/>
            <a:ext cx="9078595" cy="2635756"/>
          </a:xfrm>
        </p:spPr>
        <p:txBody>
          <a:bodyPr anchor="b"/>
          <a:lstStyle>
            <a:lvl1pPr algn="ctr">
              <a:defRPr sz="6623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5088" y="3976417"/>
            <a:ext cx="8010525" cy="1827854"/>
          </a:xfrm>
        </p:spPr>
        <p:txBody>
          <a:bodyPr/>
          <a:lstStyle>
            <a:lvl1pPr marL="0" indent="0" algn="ctr">
              <a:buNone/>
              <a:defRPr sz="2649"/>
            </a:lvl1pPr>
            <a:lvl2pPr marL="504703" indent="0" algn="ctr">
              <a:buNone/>
              <a:defRPr sz="2208"/>
            </a:lvl2pPr>
            <a:lvl3pPr marL="1009406" indent="0" algn="ctr">
              <a:buNone/>
              <a:defRPr sz="1987"/>
            </a:lvl3pPr>
            <a:lvl4pPr marL="1514109" indent="0" algn="ctr">
              <a:buNone/>
              <a:defRPr sz="1766"/>
            </a:lvl4pPr>
            <a:lvl5pPr marL="2018812" indent="0" algn="ctr">
              <a:buNone/>
              <a:defRPr sz="1766"/>
            </a:lvl5pPr>
            <a:lvl6pPr marL="2523515" indent="0" algn="ctr">
              <a:buNone/>
              <a:defRPr sz="1766"/>
            </a:lvl6pPr>
            <a:lvl7pPr marL="3028218" indent="0" algn="ctr">
              <a:buNone/>
              <a:defRPr sz="1766"/>
            </a:lvl7pPr>
            <a:lvl8pPr marL="3532922" indent="0" algn="ctr">
              <a:buNone/>
              <a:defRPr sz="1766"/>
            </a:lvl8pPr>
            <a:lvl9pPr marL="4037625" indent="0" algn="ctr">
              <a:buNone/>
              <a:defRPr sz="1766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7E63-76AD-864C-9F37-9947DD773DD0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F584D-BE5E-D542-93A6-6151E93BB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007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7E63-76AD-864C-9F37-9947DD773DD0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F584D-BE5E-D542-93A6-6151E93BB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7423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43376" y="403074"/>
            <a:ext cx="2303026" cy="6415893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4299" y="403074"/>
            <a:ext cx="6775569" cy="6415893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7E63-76AD-864C-9F37-9947DD773DD0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F584D-BE5E-D542-93A6-6151E93BB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5052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7E63-76AD-864C-9F37-9947DD773DD0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F584D-BE5E-D542-93A6-6151E93BB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4369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8736" y="1887442"/>
            <a:ext cx="9212104" cy="3149237"/>
          </a:xfrm>
        </p:spPr>
        <p:txBody>
          <a:bodyPr anchor="b"/>
          <a:lstStyle>
            <a:lvl1pPr>
              <a:defRPr sz="6623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8736" y="5066472"/>
            <a:ext cx="9212104" cy="1656109"/>
          </a:xfrm>
        </p:spPr>
        <p:txBody>
          <a:bodyPr/>
          <a:lstStyle>
            <a:lvl1pPr marL="0" indent="0">
              <a:buNone/>
              <a:defRPr sz="2649">
                <a:solidFill>
                  <a:schemeClr val="tx1"/>
                </a:solidFill>
              </a:defRPr>
            </a:lvl1pPr>
            <a:lvl2pPr marL="504703" indent="0">
              <a:buNone/>
              <a:defRPr sz="2208">
                <a:solidFill>
                  <a:schemeClr val="tx1">
                    <a:tint val="75000"/>
                  </a:schemeClr>
                </a:solidFill>
              </a:defRPr>
            </a:lvl2pPr>
            <a:lvl3pPr marL="1009406" indent="0">
              <a:buNone/>
              <a:defRPr sz="1987">
                <a:solidFill>
                  <a:schemeClr val="tx1">
                    <a:tint val="75000"/>
                  </a:schemeClr>
                </a:solidFill>
              </a:defRPr>
            </a:lvl3pPr>
            <a:lvl4pPr marL="1514109" indent="0">
              <a:buNone/>
              <a:defRPr sz="1766">
                <a:solidFill>
                  <a:schemeClr val="tx1">
                    <a:tint val="75000"/>
                  </a:schemeClr>
                </a:solidFill>
              </a:defRPr>
            </a:lvl4pPr>
            <a:lvl5pPr marL="2018812" indent="0">
              <a:buNone/>
              <a:defRPr sz="1766">
                <a:solidFill>
                  <a:schemeClr val="tx1">
                    <a:tint val="75000"/>
                  </a:schemeClr>
                </a:solidFill>
              </a:defRPr>
            </a:lvl5pPr>
            <a:lvl6pPr marL="2523515" indent="0">
              <a:buNone/>
              <a:defRPr sz="1766">
                <a:solidFill>
                  <a:schemeClr val="tx1">
                    <a:tint val="75000"/>
                  </a:schemeClr>
                </a:solidFill>
              </a:defRPr>
            </a:lvl6pPr>
            <a:lvl7pPr marL="3028218" indent="0">
              <a:buNone/>
              <a:defRPr sz="1766">
                <a:solidFill>
                  <a:schemeClr val="tx1">
                    <a:tint val="75000"/>
                  </a:schemeClr>
                </a:solidFill>
              </a:defRPr>
            </a:lvl7pPr>
            <a:lvl8pPr marL="3532922" indent="0">
              <a:buNone/>
              <a:defRPr sz="1766">
                <a:solidFill>
                  <a:schemeClr val="tx1">
                    <a:tint val="75000"/>
                  </a:schemeClr>
                </a:solidFill>
              </a:defRPr>
            </a:lvl8pPr>
            <a:lvl9pPr marL="4037625" indent="0">
              <a:buNone/>
              <a:defRPr sz="176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7E63-76AD-864C-9F37-9947DD773DD0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F584D-BE5E-D542-93A6-6151E93BB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4142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4298" y="2015372"/>
            <a:ext cx="4539298" cy="480359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07104" y="2015372"/>
            <a:ext cx="4539298" cy="480359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7E63-76AD-864C-9F37-9947DD773DD0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F584D-BE5E-D542-93A6-6151E93BB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845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689" y="403076"/>
            <a:ext cx="9212104" cy="1463336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690" y="1855895"/>
            <a:ext cx="4518436" cy="909546"/>
          </a:xfrm>
        </p:spPr>
        <p:txBody>
          <a:bodyPr anchor="b"/>
          <a:lstStyle>
            <a:lvl1pPr marL="0" indent="0">
              <a:buNone/>
              <a:defRPr sz="2649" b="1"/>
            </a:lvl1pPr>
            <a:lvl2pPr marL="504703" indent="0">
              <a:buNone/>
              <a:defRPr sz="2208" b="1"/>
            </a:lvl2pPr>
            <a:lvl3pPr marL="1009406" indent="0">
              <a:buNone/>
              <a:defRPr sz="1987" b="1"/>
            </a:lvl3pPr>
            <a:lvl4pPr marL="1514109" indent="0">
              <a:buNone/>
              <a:defRPr sz="1766" b="1"/>
            </a:lvl4pPr>
            <a:lvl5pPr marL="2018812" indent="0">
              <a:buNone/>
              <a:defRPr sz="1766" b="1"/>
            </a:lvl5pPr>
            <a:lvl6pPr marL="2523515" indent="0">
              <a:buNone/>
              <a:defRPr sz="1766" b="1"/>
            </a:lvl6pPr>
            <a:lvl7pPr marL="3028218" indent="0">
              <a:buNone/>
              <a:defRPr sz="1766" b="1"/>
            </a:lvl7pPr>
            <a:lvl8pPr marL="3532922" indent="0">
              <a:buNone/>
              <a:defRPr sz="1766" b="1"/>
            </a:lvl8pPr>
            <a:lvl9pPr marL="4037625" indent="0">
              <a:buNone/>
              <a:defRPr sz="1766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5690" y="2765440"/>
            <a:ext cx="4518436" cy="406754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07105" y="1855895"/>
            <a:ext cx="4540689" cy="909546"/>
          </a:xfrm>
        </p:spPr>
        <p:txBody>
          <a:bodyPr anchor="b"/>
          <a:lstStyle>
            <a:lvl1pPr marL="0" indent="0">
              <a:buNone/>
              <a:defRPr sz="2649" b="1"/>
            </a:lvl1pPr>
            <a:lvl2pPr marL="504703" indent="0">
              <a:buNone/>
              <a:defRPr sz="2208" b="1"/>
            </a:lvl2pPr>
            <a:lvl3pPr marL="1009406" indent="0">
              <a:buNone/>
              <a:defRPr sz="1987" b="1"/>
            </a:lvl3pPr>
            <a:lvl4pPr marL="1514109" indent="0">
              <a:buNone/>
              <a:defRPr sz="1766" b="1"/>
            </a:lvl4pPr>
            <a:lvl5pPr marL="2018812" indent="0">
              <a:buNone/>
              <a:defRPr sz="1766" b="1"/>
            </a:lvl5pPr>
            <a:lvl6pPr marL="2523515" indent="0">
              <a:buNone/>
              <a:defRPr sz="1766" b="1"/>
            </a:lvl6pPr>
            <a:lvl7pPr marL="3028218" indent="0">
              <a:buNone/>
              <a:defRPr sz="1766" b="1"/>
            </a:lvl7pPr>
            <a:lvl8pPr marL="3532922" indent="0">
              <a:buNone/>
              <a:defRPr sz="1766" b="1"/>
            </a:lvl8pPr>
            <a:lvl9pPr marL="4037625" indent="0">
              <a:buNone/>
              <a:defRPr sz="1766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07105" y="2765440"/>
            <a:ext cx="4540689" cy="406754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7E63-76AD-864C-9F37-9947DD773DD0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F584D-BE5E-D542-93A6-6151E93BB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89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7E63-76AD-864C-9F37-9947DD773DD0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F584D-BE5E-D542-93A6-6151E93BB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6122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7E63-76AD-864C-9F37-9947DD773DD0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F584D-BE5E-D542-93A6-6151E93BB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506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689" y="504719"/>
            <a:ext cx="3444804" cy="1766517"/>
          </a:xfrm>
        </p:spPr>
        <p:txBody>
          <a:bodyPr anchor="b"/>
          <a:lstStyle>
            <a:lvl1pPr>
              <a:defRPr sz="3532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0689" y="1090055"/>
            <a:ext cx="5407104" cy="5380166"/>
          </a:xfrm>
        </p:spPr>
        <p:txBody>
          <a:bodyPr/>
          <a:lstStyle>
            <a:lvl1pPr>
              <a:defRPr sz="3532"/>
            </a:lvl1pPr>
            <a:lvl2pPr>
              <a:defRPr sz="3091"/>
            </a:lvl2pPr>
            <a:lvl3pPr>
              <a:defRPr sz="2649"/>
            </a:lvl3pPr>
            <a:lvl4pPr>
              <a:defRPr sz="2208"/>
            </a:lvl4pPr>
            <a:lvl5pPr>
              <a:defRPr sz="2208"/>
            </a:lvl5pPr>
            <a:lvl6pPr>
              <a:defRPr sz="2208"/>
            </a:lvl6pPr>
            <a:lvl7pPr>
              <a:defRPr sz="2208"/>
            </a:lvl7pPr>
            <a:lvl8pPr>
              <a:defRPr sz="2208"/>
            </a:lvl8pPr>
            <a:lvl9pPr>
              <a:defRPr sz="2208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5689" y="2271237"/>
            <a:ext cx="3444804" cy="4207746"/>
          </a:xfrm>
        </p:spPr>
        <p:txBody>
          <a:bodyPr/>
          <a:lstStyle>
            <a:lvl1pPr marL="0" indent="0">
              <a:buNone/>
              <a:defRPr sz="1766"/>
            </a:lvl1pPr>
            <a:lvl2pPr marL="504703" indent="0">
              <a:buNone/>
              <a:defRPr sz="1545"/>
            </a:lvl2pPr>
            <a:lvl3pPr marL="1009406" indent="0">
              <a:buNone/>
              <a:defRPr sz="1325"/>
            </a:lvl3pPr>
            <a:lvl4pPr marL="1514109" indent="0">
              <a:buNone/>
              <a:defRPr sz="1104"/>
            </a:lvl4pPr>
            <a:lvl5pPr marL="2018812" indent="0">
              <a:buNone/>
              <a:defRPr sz="1104"/>
            </a:lvl5pPr>
            <a:lvl6pPr marL="2523515" indent="0">
              <a:buNone/>
              <a:defRPr sz="1104"/>
            </a:lvl6pPr>
            <a:lvl7pPr marL="3028218" indent="0">
              <a:buNone/>
              <a:defRPr sz="1104"/>
            </a:lvl7pPr>
            <a:lvl8pPr marL="3532922" indent="0">
              <a:buNone/>
              <a:defRPr sz="1104"/>
            </a:lvl8pPr>
            <a:lvl9pPr marL="4037625" indent="0">
              <a:buNone/>
              <a:defRPr sz="1104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7E63-76AD-864C-9F37-9947DD773DD0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F584D-BE5E-D542-93A6-6151E93BB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132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689" y="504719"/>
            <a:ext cx="3444804" cy="1766517"/>
          </a:xfrm>
        </p:spPr>
        <p:txBody>
          <a:bodyPr anchor="b"/>
          <a:lstStyle>
            <a:lvl1pPr>
              <a:defRPr sz="3532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0689" y="1090055"/>
            <a:ext cx="5407104" cy="5380166"/>
          </a:xfrm>
        </p:spPr>
        <p:txBody>
          <a:bodyPr anchor="t"/>
          <a:lstStyle>
            <a:lvl1pPr marL="0" indent="0">
              <a:buNone/>
              <a:defRPr sz="3532"/>
            </a:lvl1pPr>
            <a:lvl2pPr marL="504703" indent="0">
              <a:buNone/>
              <a:defRPr sz="3091"/>
            </a:lvl2pPr>
            <a:lvl3pPr marL="1009406" indent="0">
              <a:buNone/>
              <a:defRPr sz="2649"/>
            </a:lvl3pPr>
            <a:lvl4pPr marL="1514109" indent="0">
              <a:buNone/>
              <a:defRPr sz="2208"/>
            </a:lvl4pPr>
            <a:lvl5pPr marL="2018812" indent="0">
              <a:buNone/>
              <a:defRPr sz="2208"/>
            </a:lvl5pPr>
            <a:lvl6pPr marL="2523515" indent="0">
              <a:buNone/>
              <a:defRPr sz="2208"/>
            </a:lvl6pPr>
            <a:lvl7pPr marL="3028218" indent="0">
              <a:buNone/>
              <a:defRPr sz="2208"/>
            </a:lvl7pPr>
            <a:lvl8pPr marL="3532922" indent="0">
              <a:buNone/>
              <a:defRPr sz="2208"/>
            </a:lvl8pPr>
            <a:lvl9pPr marL="4037625" indent="0">
              <a:buNone/>
              <a:defRPr sz="2208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5689" y="2271237"/>
            <a:ext cx="3444804" cy="4207746"/>
          </a:xfrm>
        </p:spPr>
        <p:txBody>
          <a:bodyPr/>
          <a:lstStyle>
            <a:lvl1pPr marL="0" indent="0">
              <a:buNone/>
              <a:defRPr sz="1766"/>
            </a:lvl1pPr>
            <a:lvl2pPr marL="504703" indent="0">
              <a:buNone/>
              <a:defRPr sz="1545"/>
            </a:lvl2pPr>
            <a:lvl3pPr marL="1009406" indent="0">
              <a:buNone/>
              <a:defRPr sz="1325"/>
            </a:lvl3pPr>
            <a:lvl4pPr marL="1514109" indent="0">
              <a:buNone/>
              <a:defRPr sz="1104"/>
            </a:lvl4pPr>
            <a:lvl5pPr marL="2018812" indent="0">
              <a:buNone/>
              <a:defRPr sz="1104"/>
            </a:lvl5pPr>
            <a:lvl6pPr marL="2523515" indent="0">
              <a:buNone/>
              <a:defRPr sz="1104"/>
            </a:lvl6pPr>
            <a:lvl7pPr marL="3028218" indent="0">
              <a:buNone/>
              <a:defRPr sz="1104"/>
            </a:lvl7pPr>
            <a:lvl8pPr marL="3532922" indent="0">
              <a:buNone/>
              <a:defRPr sz="1104"/>
            </a:lvl8pPr>
            <a:lvl9pPr marL="4037625" indent="0">
              <a:buNone/>
              <a:defRPr sz="1104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7E63-76AD-864C-9F37-9947DD773DD0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F584D-BE5E-D542-93A6-6151E93BB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391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4298" y="403076"/>
            <a:ext cx="9212104" cy="14633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4298" y="2015372"/>
            <a:ext cx="9212104" cy="48035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4298" y="7017001"/>
            <a:ext cx="2403158" cy="4030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8F7E63-76AD-864C-9F37-9947DD773DD0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37982" y="7017001"/>
            <a:ext cx="3604736" cy="4030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244" y="7017001"/>
            <a:ext cx="2403158" cy="4030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6F584D-BE5E-D542-93A6-6151E93BB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714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009406" rtl="0" eaLnBrk="1" latinLnBrk="0" hangingPunct="1">
        <a:lnSpc>
          <a:spcPct val="90000"/>
        </a:lnSpc>
        <a:spcBef>
          <a:spcPct val="0"/>
        </a:spcBef>
        <a:buNone/>
        <a:defRPr sz="485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2352" indent="-252352" algn="l" defTabSz="1009406" rtl="0" eaLnBrk="1" latinLnBrk="0" hangingPunct="1">
        <a:lnSpc>
          <a:spcPct val="90000"/>
        </a:lnSpc>
        <a:spcBef>
          <a:spcPts val="1104"/>
        </a:spcBef>
        <a:buFont typeface="Arial" panose="020B0604020202020204" pitchFamily="34" charset="0"/>
        <a:buChar char="•"/>
        <a:defRPr sz="3091" kern="1200">
          <a:solidFill>
            <a:schemeClr val="tx1"/>
          </a:solidFill>
          <a:latin typeface="+mn-lt"/>
          <a:ea typeface="+mn-ea"/>
          <a:cs typeface="+mn-cs"/>
        </a:defRPr>
      </a:lvl1pPr>
      <a:lvl2pPr marL="757055" indent="-252352" algn="l" defTabSz="1009406" rtl="0" eaLnBrk="1" latinLnBrk="0" hangingPunct="1">
        <a:lnSpc>
          <a:spcPct val="90000"/>
        </a:lnSpc>
        <a:spcBef>
          <a:spcPts val="552"/>
        </a:spcBef>
        <a:buFont typeface="Arial" panose="020B0604020202020204" pitchFamily="34" charset="0"/>
        <a:buChar char="•"/>
        <a:defRPr sz="2649" kern="1200">
          <a:solidFill>
            <a:schemeClr val="tx1"/>
          </a:solidFill>
          <a:latin typeface="+mn-lt"/>
          <a:ea typeface="+mn-ea"/>
          <a:cs typeface="+mn-cs"/>
        </a:defRPr>
      </a:lvl2pPr>
      <a:lvl3pPr marL="1261758" indent="-252352" algn="l" defTabSz="1009406" rtl="0" eaLnBrk="1" latinLnBrk="0" hangingPunct="1">
        <a:lnSpc>
          <a:spcPct val="90000"/>
        </a:lnSpc>
        <a:spcBef>
          <a:spcPts val="552"/>
        </a:spcBef>
        <a:buFont typeface="Arial" panose="020B0604020202020204" pitchFamily="34" charset="0"/>
        <a:buChar char="•"/>
        <a:defRPr sz="2208" kern="1200">
          <a:solidFill>
            <a:schemeClr val="tx1"/>
          </a:solidFill>
          <a:latin typeface="+mn-lt"/>
          <a:ea typeface="+mn-ea"/>
          <a:cs typeface="+mn-cs"/>
        </a:defRPr>
      </a:lvl3pPr>
      <a:lvl4pPr marL="1766461" indent="-252352" algn="l" defTabSz="1009406" rtl="0" eaLnBrk="1" latinLnBrk="0" hangingPunct="1">
        <a:lnSpc>
          <a:spcPct val="90000"/>
        </a:lnSpc>
        <a:spcBef>
          <a:spcPts val="552"/>
        </a:spcBef>
        <a:buFont typeface="Arial" panose="020B0604020202020204" pitchFamily="34" charset="0"/>
        <a:buChar char="•"/>
        <a:defRPr sz="1987" kern="1200">
          <a:solidFill>
            <a:schemeClr val="tx1"/>
          </a:solidFill>
          <a:latin typeface="+mn-lt"/>
          <a:ea typeface="+mn-ea"/>
          <a:cs typeface="+mn-cs"/>
        </a:defRPr>
      </a:lvl4pPr>
      <a:lvl5pPr marL="2271164" indent="-252352" algn="l" defTabSz="1009406" rtl="0" eaLnBrk="1" latinLnBrk="0" hangingPunct="1">
        <a:lnSpc>
          <a:spcPct val="90000"/>
        </a:lnSpc>
        <a:spcBef>
          <a:spcPts val="552"/>
        </a:spcBef>
        <a:buFont typeface="Arial" panose="020B0604020202020204" pitchFamily="34" charset="0"/>
        <a:buChar char="•"/>
        <a:defRPr sz="1987" kern="1200">
          <a:solidFill>
            <a:schemeClr val="tx1"/>
          </a:solidFill>
          <a:latin typeface="+mn-lt"/>
          <a:ea typeface="+mn-ea"/>
          <a:cs typeface="+mn-cs"/>
        </a:defRPr>
      </a:lvl5pPr>
      <a:lvl6pPr marL="2775867" indent="-252352" algn="l" defTabSz="1009406" rtl="0" eaLnBrk="1" latinLnBrk="0" hangingPunct="1">
        <a:lnSpc>
          <a:spcPct val="90000"/>
        </a:lnSpc>
        <a:spcBef>
          <a:spcPts val="552"/>
        </a:spcBef>
        <a:buFont typeface="Arial" panose="020B0604020202020204" pitchFamily="34" charset="0"/>
        <a:buChar char="•"/>
        <a:defRPr sz="1987" kern="1200">
          <a:solidFill>
            <a:schemeClr val="tx1"/>
          </a:solidFill>
          <a:latin typeface="+mn-lt"/>
          <a:ea typeface="+mn-ea"/>
          <a:cs typeface="+mn-cs"/>
        </a:defRPr>
      </a:lvl6pPr>
      <a:lvl7pPr marL="3280570" indent="-252352" algn="l" defTabSz="1009406" rtl="0" eaLnBrk="1" latinLnBrk="0" hangingPunct="1">
        <a:lnSpc>
          <a:spcPct val="90000"/>
        </a:lnSpc>
        <a:spcBef>
          <a:spcPts val="552"/>
        </a:spcBef>
        <a:buFont typeface="Arial" panose="020B0604020202020204" pitchFamily="34" charset="0"/>
        <a:buChar char="•"/>
        <a:defRPr sz="1987" kern="1200">
          <a:solidFill>
            <a:schemeClr val="tx1"/>
          </a:solidFill>
          <a:latin typeface="+mn-lt"/>
          <a:ea typeface="+mn-ea"/>
          <a:cs typeface="+mn-cs"/>
        </a:defRPr>
      </a:lvl7pPr>
      <a:lvl8pPr marL="3785273" indent="-252352" algn="l" defTabSz="1009406" rtl="0" eaLnBrk="1" latinLnBrk="0" hangingPunct="1">
        <a:lnSpc>
          <a:spcPct val="90000"/>
        </a:lnSpc>
        <a:spcBef>
          <a:spcPts val="552"/>
        </a:spcBef>
        <a:buFont typeface="Arial" panose="020B0604020202020204" pitchFamily="34" charset="0"/>
        <a:buChar char="•"/>
        <a:defRPr sz="1987" kern="1200">
          <a:solidFill>
            <a:schemeClr val="tx1"/>
          </a:solidFill>
          <a:latin typeface="+mn-lt"/>
          <a:ea typeface="+mn-ea"/>
          <a:cs typeface="+mn-cs"/>
        </a:defRPr>
      </a:lvl8pPr>
      <a:lvl9pPr marL="4289976" indent="-252352" algn="l" defTabSz="1009406" rtl="0" eaLnBrk="1" latinLnBrk="0" hangingPunct="1">
        <a:lnSpc>
          <a:spcPct val="90000"/>
        </a:lnSpc>
        <a:spcBef>
          <a:spcPts val="552"/>
        </a:spcBef>
        <a:buFont typeface="Arial" panose="020B0604020202020204" pitchFamily="34" charset="0"/>
        <a:buChar char="•"/>
        <a:defRPr sz="198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9406" rtl="0" eaLnBrk="1" latinLnBrk="0" hangingPunct="1">
        <a:defRPr sz="1987" kern="1200">
          <a:solidFill>
            <a:schemeClr val="tx1"/>
          </a:solidFill>
          <a:latin typeface="+mn-lt"/>
          <a:ea typeface="+mn-ea"/>
          <a:cs typeface="+mn-cs"/>
        </a:defRPr>
      </a:lvl1pPr>
      <a:lvl2pPr marL="504703" algn="l" defTabSz="1009406" rtl="0" eaLnBrk="1" latinLnBrk="0" hangingPunct="1">
        <a:defRPr sz="1987" kern="1200">
          <a:solidFill>
            <a:schemeClr val="tx1"/>
          </a:solidFill>
          <a:latin typeface="+mn-lt"/>
          <a:ea typeface="+mn-ea"/>
          <a:cs typeface="+mn-cs"/>
        </a:defRPr>
      </a:lvl2pPr>
      <a:lvl3pPr marL="1009406" algn="l" defTabSz="1009406" rtl="0" eaLnBrk="1" latinLnBrk="0" hangingPunct="1">
        <a:defRPr sz="1987" kern="1200">
          <a:solidFill>
            <a:schemeClr val="tx1"/>
          </a:solidFill>
          <a:latin typeface="+mn-lt"/>
          <a:ea typeface="+mn-ea"/>
          <a:cs typeface="+mn-cs"/>
        </a:defRPr>
      </a:lvl3pPr>
      <a:lvl4pPr marL="1514109" algn="l" defTabSz="1009406" rtl="0" eaLnBrk="1" latinLnBrk="0" hangingPunct="1">
        <a:defRPr sz="1987" kern="1200">
          <a:solidFill>
            <a:schemeClr val="tx1"/>
          </a:solidFill>
          <a:latin typeface="+mn-lt"/>
          <a:ea typeface="+mn-ea"/>
          <a:cs typeface="+mn-cs"/>
        </a:defRPr>
      </a:lvl4pPr>
      <a:lvl5pPr marL="2018812" algn="l" defTabSz="1009406" rtl="0" eaLnBrk="1" latinLnBrk="0" hangingPunct="1">
        <a:defRPr sz="1987" kern="1200">
          <a:solidFill>
            <a:schemeClr val="tx1"/>
          </a:solidFill>
          <a:latin typeface="+mn-lt"/>
          <a:ea typeface="+mn-ea"/>
          <a:cs typeface="+mn-cs"/>
        </a:defRPr>
      </a:lvl5pPr>
      <a:lvl6pPr marL="2523515" algn="l" defTabSz="1009406" rtl="0" eaLnBrk="1" latinLnBrk="0" hangingPunct="1">
        <a:defRPr sz="1987" kern="1200">
          <a:solidFill>
            <a:schemeClr val="tx1"/>
          </a:solidFill>
          <a:latin typeface="+mn-lt"/>
          <a:ea typeface="+mn-ea"/>
          <a:cs typeface="+mn-cs"/>
        </a:defRPr>
      </a:lvl6pPr>
      <a:lvl7pPr marL="3028218" algn="l" defTabSz="1009406" rtl="0" eaLnBrk="1" latinLnBrk="0" hangingPunct="1">
        <a:defRPr sz="1987" kern="1200">
          <a:solidFill>
            <a:schemeClr val="tx1"/>
          </a:solidFill>
          <a:latin typeface="+mn-lt"/>
          <a:ea typeface="+mn-ea"/>
          <a:cs typeface="+mn-cs"/>
        </a:defRPr>
      </a:lvl7pPr>
      <a:lvl8pPr marL="3532922" algn="l" defTabSz="1009406" rtl="0" eaLnBrk="1" latinLnBrk="0" hangingPunct="1">
        <a:defRPr sz="1987" kern="1200">
          <a:solidFill>
            <a:schemeClr val="tx1"/>
          </a:solidFill>
          <a:latin typeface="+mn-lt"/>
          <a:ea typeface="+mn-ea"/>
          <a:cs typeface="+mn-cs"/>
        </a:defRPr>
      </a:lvl8pPr>
      <a:lvl9pPr marL="4037625" algn="l" defTabSz="1009406" rtl="0" eaLnBrk="1" latinLnBrk="0" hangingPunct="1">
        <a:defRPr sz="198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0">
            <a:extLst>
              <a:ext uri="{FF2B5EF4-FFF2-40B4-BE49-F238E27FC236}">
                <a16:creationId xmlns:a16="http://schemas.microsoft.com/office/drawing/2014/main" id="{A5B11B46-AB73-234F-8BD5-0B11C9093D8F}"/>
              </a:ext>
            </a:extLst>
          </p:cNvPr>
          <p:cNvSpPr txBox="1"/>
          <p:nvPr/>
        </p:nvSpPr>
        <p:spPr>
          <a:xfrm>
            <a:off x="539750" y="1532988"/>
            <a:ext cx="2445612" cy="31547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pPr marL="12700">
              <a:lnSpc>
                <a:spcPct val="100000"/>
              </a:lnSpc>
              <a:spcAft>
                <a:spcPts val="0"/>
              </a:spcAft>
            </a:pPr>
            <a:r>
              <a:rPr sz="1000" b="1">
                <a:solidFill>
                  <a:srgbClr val="05EDB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Reporting to:</a:t>
            </a:r>
          </a:p>
          <a:p>
            <a:pPr>
              <a:spcAft>
                <a:spcPts val="0"/>
              </a:spcAft>
            </a:pPr>
            <a:r>
              <a:rPr lang="en-NZ" sz="1050" b="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Strategy &amp; Portfolio</a:t>
            </a:r>
            <a:endParaRPr sz="1050" b="0">
              <a:solidFill>
                <a:srgbClr val="FFFFFF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object 21">
            <a:extLst>
              <a:ext uri="{FF2B5EF4-FFF2-40B4-BE49-F238E27FC236}">
                <a16:creationId xmlns:a16="http://schemas.microsoft.com/office/drawing/2014/main" id="{695FE911-531B-BF4D-99CF-1C9DB1085BCF}"/>
              </a:ext>
            </a:extLst>
          </p:cNvPr>
          <p:cNvSpPr txBox="1"/>
          <p:nvPr/>
        </p:nvSpPr>
        <p:spPr>
          <a:xfrm>
            <a:off x="3377732" y="1532988"/>
            <a:ext cx="918844" cy="477054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pPr marL="12700">
              <a:lnSpc>
                <a:spcPct val="100000"/>
              </a:lnSpc>
              <a:spcAft>
                <a:spcPts val="0"/>
              </a:spcAft>
            </a:pPr>
            <a:r>
              <a:rPr sz="1000" b="1">
                <a:solidFill>
                  <a:srgbClr val="05EDB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Date:</a:t>
            </a:r>
          </a:p>
          <a:p>
            <a:pPr>
              <a:spcAft>
                <a:spcPts val="0"/>
              </a:spcAft>
            </a:pPr>
            <a:r>
              <a:rPr lang="en-NZ" sz="1050" b="0">
                <a:solidFill>
                  <a:srgbClr val="FFFFFF"/>
                </a:solidFill>
                <a:latin typeface="Segoe UI"/>
                <a:cs typeface="Segoe UI"/>
              </a:rPr>
              <a:t> </a:t>
            </a:r>
            <a:r>
              <a:rPr lang="en-NZ" sz="1050" b="0">
                <a:solidFill>
                  <a:schemeClr val="bg1"/>
                </a:solidFill>
                <a:latin typeface="Segoe UI"/>
                <a:cs typeface="Segoe UI"/>
              </a:rPr>
              <a:t>September 2026</a:t>
            </a:r>
            <a:endParaRPr sz="1050" b="0">
              <a:solidFill>
                <a:schemeClr val="bg1"/>
              </a:solidFill>
              <a:latin typeface="Segoe UI"/>
              <a:cs typeface="Segoe UI"/>
            </a:endParaRPr>
          </a:p>
        </p:txBody>
      </p:sp>
      <p:sp>
        <p:nvSpPr>
          <p:cNvPr id="9" name="object 29">
            <a:extLst>
              <a:ext uri="{FF2B5EF4-FFF2-40B4-BE49-F238E27FC236}">
                <a16:creationId xmlns:a16="http://schemas.microsoft.com/office/drawing/2014/main" id="{500A467D-8649-8E41-BACB-F069E69694AC}"/>
              </a:ext>
            </a:extLst>
          </p:cNvPr>
          <p:cNvSpPr txBox="1"/>
          <p:nvPr/>
        </p:nvSpPr>
        <p:spPr>
          <a:xfrm>
            <a:off x="539750" y="584200"/>
            <a:ext cx="5778672" cy="523220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pPr marL="12700">
              <a:lnSpc>
                <a:spcPct val="150000"/>
              </a:lnSpc>
              <a:spcAft>
                <a:spcPts val="300"/>
              </a:spcAft>
            </a:pPr>
            <a:r>
              <a:rPr sz="900" b="1">
                <a:solidFill>
                  <a:srgbClr val="05EDB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Position description:</a:t>
            </a:r>
          </a:p>
          <a:p>
            <a:pPr>
              <a:spcAft>
                <a:spcPts val="400"/>
              </a:spcAft>
            </a:pPr>
            <a:r>
              <a:rPr lang="en-NZ" b="0">
                <a:solidFill>
                  <a:srgbClr val="FFFFFF"/>
                </a:solidFill>
                <a:latin typeface="Segoe UI"/>
                <a:cs typeface="Segoe UI"/>
              </a:rPr>
              <a:t>S&amp;P Operations and Change Advisor</a:t>
            </a:r>
            <a:endParaRPr b="0">
              <a:solidFill>
                <a:schemeClr val="bg1"/>
              </a:solidFill>
              <a:latin typeface="Segoe UI"/>
              <a:cs typeface="Segoe UI"/>
            </a:endParaRPr>
          </a:p>
        </p:txBody>
      </p:sp>
      <p:sp>
        <p:nvSpPr>
          <p:cNvPr id="11" name="object 22">
            <a:extLst>
              <a:ext uri="{FF2B5EF4-FFF2-40B4-BE49-F238E27FC236}">
                <a16:creationId xmlns:a16="http://schemas.microsoft.com/office/drawing/2014/main" id="{888BC5EF-D97F-2B4F-9AF6-FF87F954C531}"/>
              </a:ext>
            </a:extLst>
          </p:cNvPr>
          <p:cNvSpPr txBox="1"/>
          <p:nvPr/>
        </p:nvSpPr>
        <p:spPr>
          <a:xfrm>
            <a:off x="555625" y="2122958"/>
            <a:ext cx="3740951" cy="2434000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pPr marL="12700">
              <a:lnSpc>
                <a:spcPct val="100000"/>
              </a:lnSpc>
              <a:spcAft>
                <a:spcPts val="300"/>
              </a:spcAft>
            </a:pPr>
            <a:r>
              <a:rPr lang="en-NZ" sz="900" b="1">
                <a:solidFill>
                  <a:srgbClr val="05EDB5"/>
                </a:solidFill>
                <a:latin typeface="Aptos"/>
              </a:rPr>
              <a:t>The role</a:t>
            </a:r>
            <a:endParaRPr lang="en-NZ" sz="1100" b="1">
              <a:solidFill>
                <a:srgbClr val="05EDB5"/>
              </a:solidFill>
              <a:latin typeface="Arial"/>
              <a:cs typeface="Arial"/>
            </a:endParaRPr>
          </a:p>
          <a:p>
            <a:pPr>
              <a:spcAft>
                <a:spcPts val="400"/>
              </a:spcAft>
            </a:pPr>
            <a:r>
              <a:rPr lang="en-NZ" sz="1000" b="0">
                <a:solidFill>
                  <a:schemeClr val="bg1"/>
                </a:solidFill>
                <a:latin typeface="Segoe UI"/>
                <a:cs typeface="Segoe UI"/>
              </a:rPr>
              <a:t>The S&amp;P Operations and Change Advisor identifies, shapes and delivers improvements that create value for Strategy &amp; Portfolio, turning business priorities into simpler processes, adopted change and measurable value.</a:t>
            </a:r>
          </a:p>
          <a:p>
            <a:pPr>
              <a:spcAft>
                <a:spcPts val="400"/>
              </a:spcAft>
            </a:pPr>
            <a:r>
              <a:rPr lang="en-US" sz="1000" b="0">
                <a:solidFill>
                  <a:schemeClr val="bg1"/>
                </a:solidFill>
                <a:latin typeface="Segoe UI"/>
                <a:cs typeface="Segoe UI"/>
              </a:rPr>
              <a:t>This is a mid-level role combining process improvement, technology adoption and operational resilience. It suits someone who enjoys understanding how work gets done, mapping current and future-state processes, challenging unnecessary complexity and implementing simpler, smarter ways of working.</a:t>
            </a:r>
            <a:endParaRPr lang="en-NZ" sz="1000" b="0">
              <a:solidFill>
                <a:schemeClr val="bg1"/>
              </a:solidFill>
              <a:latin typeface="Segoe UI"/>
              <a:cs typeface="Segoe UI"/>
            </a:endParaRPr>
          </a:p>
          <a:p>
            <a:pPr>
              <a:spcAft>
                <a:spcPts val="400"/>
              </a:spcAft>
            </a:pPr>
            <a:r>
              <a:rPr lang="en-US" sz="1000" b="0">
                <a:solidFill>
                  <a:schemeClr val="bg1"/>
                </a:solidFill>
                <a:latin typeface="Segoe UI"/>
                <a:cs typeface="Segoe UI"/>
              </a:rPr>
              <a:t>You will take change from problem definition through delivery, adoption and benefit </a:t>
            </a:r>
            <a:r>
              <a:rPr lang="en-US" sz="1000" b="0" err="1">
                <a:solidFill>
                  <a:schemeClr val="bg1"/>
                </a:solidFill>
                <a:latin typeface="Segoe UI"/>
                <a:cs typeface="Segoe UI"/>
              </a:rPr>
              <a:t>realisation</a:t>
            </a:r>
            <a:r>
              <a:rPr lang="en-US" sz="1000" b="0">
                <a:solidFill>
                  <a:schemeClr val="bg1"/>
                </a:solidFill>
                <a:latin typeface="Segoe UI"/>
                <a:cs typeface="Segoe UI"/>
              </a:rPr>
              <a:t>, using automation, digital tools and AI where these improve outcomes, while maintaining enough commercial and settlements knowledge to provide dependable operational backup and strengthen key controls.</a:t>
            </a:r>
          </a:p>
        </p:txBody>
      </p:sp>
      <p:sp>
        <p:nvSpPr>
          <p:cNvPr id="12" name="object 23">
            <a:extLst>
              <a:ext uri="{FF2B5EF4-FFF2-40B4-BE49-F238E27FC236}">
                <a16:creationId xmlns:a16="http://schemas.microsoft.com/office/drawing/2014/main" id="{16C00225-0221-D041-B785-CF36376C8BB4}"/>
              </a:ext>
            </a:extLst>
          </p:cNvPr>
          <p:cNvSpPr txBox="1"/>
          <p:nvPr/>
        </p:nvSpPr>
        <p:spPr>
          <a:xfrm>
            <a:off x="4383252" y="2004971"/>
            <a:ext cx="4291308" cy="2780185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pPr marL="12700" marR="648970">
              <a:lnSpc>
                <a:spcPct val="103499"/>
              </a:lnSpc>
              <a:spcAft>
                <a:spcPts val="300"/>
              </a:spcAft>
            </a:pPr>
            <a:r>
              <a:rPr lang="en-NZ" sz="1100" b="1">
                <a:solidFill>
                  <a:srgbClr val="05EDB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Position accountabilities</a:t>
            </a:r>
            <a:endParaRPr lang="en-NZ" sz="160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NZ" sz="1100" b="1">
                <a:solidFill>
                  <a:srgbClr val="FFFFFF"/>
                </a:solidFill>
                <a:latin typeface="Segoe UI"/>
                <a:cs typeface="Segoe UI"/>
              </a:rPr>
              <a:t>Continuous Improvement, Change &amp; Technology (65%)</a:t>
            </a:r>
            <a:endParaRPr lang="en-NZ" b="1">
              <a:ea typeface="Calibri"/>
              <a:cs typeface="Calibri"/>
            </a:endParaRPr>
          </a:p>
          <a:p>
            <a:pPr>
              <a:spcAft>
                <a:spcPts val="100"/>
              </a:spcAft>
            </a:pPr>
            <a:endParaRPr lang="en-NZ" sz="1000" b="1">
              <a:solidFill>
                <a:srgbClr val="FFFFFF"/>
              </a:solidFill>
              <a:latin typeface="Segoe UI"/>
              <a:cs typeface="Segoe UI"/>
            </a:endParaRPr>
          </a:p>
          <a:p>
            <a:pPr marL="210820" indent="-171450"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en-NZ" sz="1000" b="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Translate business priorities into clear improvement opportunities, with defined outcomes and measurable success.</a:t>
            </a:r>
          </a:p>
          <a:p>
            <a:pPr marL="210820" indent="-171450">
              <a:spcAft>
                <a:spcPts val="100"/>
              </a:spcAft>
              <a:buFont typeface="Arial,Sans-Serif" panose="020B0604020202020204" pitchFamily="34" charset="0"/>
              <a:buChar char="•"/>
            </a:pPr>
            <a:r>
              <a:rPr lang="en-NZ" sz="1000" dirty="0">
                <a:solidFill>
                  <a:schemeClr val="bg1"/>
                </a:solidFill>
                <a:latin typeface="Segoe UI"/>
                <a:cs typeface="Segoe UI"/>
              </a:rPr>
              <a:t>Be the connection between the business and IT, translating needs into requirements, identifying practical AI and automation opportunities and driving adoption of </a:t>
            </a:r>
            <a:r>
              <a:rPr lang="en-NZ" sz="1000">
                <a:solidFill>
                  <a:schemeClr val="bg1"/>
                </a:solidFill>
                <a:latin typeface="Segoe UI"/>
                <a:cs typeface="Segoe UI"/>
              </a:rPr>
              <a:t>digital capabilities</a:t>
            </a:r>
            <a:r>
              <a:rPr lang="en-NZ" sz="1000" dirty="0">
                <a:solidFill>
                  <a:schemeClr val="bg1"/>
                </a:solidFill>
                <a:latin typeface="Segoe UI"/>
                <a:cs typeface="Segoe UI"/>
              </a:rPr>
              <a:t>.</a:t>
            </a:r>
            <a:endParaRPr lang="en-US" sz="1000" dirty="0">
              <a:solidFill>
                <a:schemeClr val="bg1"/>
              </a:solidFill>
              <a:latin typeface="Segoe UI"/>
              <a:cs typeface="Segoe UI"/>
            </a:endParaRPr>
          </a:p>
          <a:p>
            <a:pPr marL="210820" indent="-171450"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en-US" sz="1000" b="0" dirty="0">
                <a:solidFill>
                  <a:srgbClr val="FFFFFF"/>
                </a:solidFill>
                <a:latin typeface="Segoe UI"/>
                <a:cs typeface="Segoe UI"/>
              </a:rPr>
              <a:t>Support value-based </a:t>
            </a:r>
            <a:r>
              <a:rPr lang="en-US" sz="1000" b="0" dirty="0" err="1">
                <a:solidFill>
                  <a:srgbClr val="FFFFFF"/>
                </a:solidFill>
                <a:latin typeface="Segoe UI"/>
                <a:cs typeface="Segoe UI"/>
              </a:rPr>
              <a:t>prioritisation</a:t>
            </a:r>
            <a:r>
              <a:rPr lang="en-US" sz="1000" b="0" dirty="0">
                <a:solidFill>
                  <a:srgbClr val="FFFFFF"/>
                </a:solidFill>
                <a:latin typeface="Segoe UI"/>
                <a:cs typeface="Segoe UI"/>
              </a:rPr>
              <a:t> and sequencing, keeping initiatives aligned to business priorities.</a:t>
            </a:r>
          </a:p>
          <a:p>
            <a:pPr marL="210820" indent="-171450">
              <a:spcAft>
                <a:spcPts val="100"/>
              </a:spcAft>
              <a:buFont typeface="Arial,Sans-Serif" panose="020B0604020202020204" pitchFamily="34" charset="0"/>
              <a:buChar char="•"/>
            </a:pPr>
            <a:r>
              <a:rPr lang="en-NZ" sz="1000" dirty="0">
                <a:solidFill>
                  <a:schemeClr val="bg1"/>
                </a:solidFill>
                <a:latin typeface="Segoe UI"/>
                <a:cs typeface="Segoe UI"/>
              </a:rPr>
              <a:t>Lead smaller initiatives, support larger programmes and embed </a:t>
            </a:r>
            <a:r>
              <a:rPr lang="en-NZ" sz="1000" dirty="0" err="1">
                <a:solidFill>
                  <a:schemeClr val="bg1"/>
                </a:solidFill>
                <a:latin typeface="Segoe UI"/>
                <a:cs typeface="Segoe UI"/>
              </a:rPr>
              <a:t>practicalimprovements</a:t>
            </a:r>
            <a:r>
              <a:rPr lang="en-NZ" sz="1000" dirty="0">
                <a:solidFill>
                  <a:schemeClr val="bg1"/>
                </a:solidFill>
                <a:latin typeface="Segoe UI"/>
                <a:cs typeface="Segoe UI"/>
              </a:rPr>
              <a:t> across teams.</a:t>
            </a:r>
            <a:endParaRPr lang="en-US" sz="1000" dirty="0">
              <a:solidFill>
                <a:schemeClr val="bg1"/>
              </a:solidFill>
              <a:latin typeface="Segoe UI"/>
              <a:cs typeface="Segoe UI"/>
            </a:endParaRPr>
          </a:p>
          <a:p>
            <a:pPr marL="210820" indent="-171450"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en-US" sz="1000" b="0">
                <a:solidFill>
                  <a:srgbClr val="FFFFFF"/>
                </a:solidFill>
                <a:latin typeface="Segoe UI"/>
                <a:cs typeface="Segoe UI"/>
              </a:rPr>
              <a:t>Track benefits and apply learnings to the next round of improvement work.</a:t>
            </a:r>
            <a:endParaRPr lang="en-NZ" sz="1000" b="0">
              <a:solidFill>
                <a:srgbClr val="FFFFFF"/>
              </a:solidFill>
              <a:latin typeface="Segoe UI"/>
              <a:cs typeface="Segoe UI"/>
            </a:endParaRPr>
          </a:p>
          <a:p>
            <a:pPr marL="210820" indent="-171450"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en-NZ" sz="1000" b="0">
                <a:solidFill>
                  <a:schemeClr val="bg1"/>
                </a:solidFill>
                <a:latin typeface="Segoe UI"/>
                <a:cs typeface="Segoe UI"/>
              </a:rPr>
              <a:t>Build an end-to-end view of S&amp;P processes, mapping current state, pain points, risks and dependencies.</a:t>
            </a:r>
          </a:p>
          <a:p>
            <a:pPr marL="210820" indent="-171450">
              <a:spcAft>
                <a:spcPts val="100"/>
              </a:spcAft>
              <a:buFont typeface="Arial" panose="020B0604020202020204" pitchFamily="34" charset="0"/>
              <a:buChar char="•"/>
            </a:pPr>
            <a:endParaRPr lang="en-NZ" sz="100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object 21">
            <a:extLst>
              <a:ext uri="{FF2B5EF4-FFF2-40B4-BE49-F238E27FC236}">
                <a16:creationId xmlns:a16="http://schemas.microsoft.com/office/drawing/2014/main" id="{0B0B6F8B-9D95-7F46-83BE-DDFDA6FAC92F}"/>
              </a:ext>
            </a:extLst>
          </p:cNvPr>
          <p:cNvSpPr txBox="1"/>
          <p:nvPr/>
        </p:nvSpPr>
        <p:spPr>
          <a:xfrm>
            <a:off x="5001581" y="1521448"/>
            <a:ext cx="2223967" cy="3154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spcAft>
                <a:spcPts val="0"/>
              </a:spcAft>
            </a:pPr>
            <a:r>
              <a:rPr sz="1000" b="1">
                <a:solidFill>
                  <a:srgbClr val="05EDB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Location:</a:t>
            </a:r>
            <a:endParaRPr sz="1600" b="1">
              <a:solidFill>
                <a:srgbClr val="05EDB5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Aft>
                <a:spcPts val="0"/>
              </a:spcAft>
            </a:pPr>
            <a:r>
              <a:rPr lang="en-NZ" sz="105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Wellington or Christchurch</a:t>
            </a:r>
            <a:endParaRPr sz="1050" b="0">
              <a:solidFill>
                <a:srgbClr val="FFFFFF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00620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2">
            <a:extLst>
              <a:ext uri="{FF2B5EF4-FFF2-40B4-BE49-F238E27FC236}">
                <a16:creationId xmlns:a16="http://schemas.microsoft.com/office/drawing/2014/main" id="{4430F701-86E1-6F47-8D85-029AF9D2D0A2}"/>
              </a:ext>
            </a:extLst>
          </p:cNvPr>
          <p:cNvSpPr txBox="1"/>
          <p:nvPr/>
        </p:nvSpPr>
        <p:spPr>
          <a:xfrm>
            <a:off x="539750" y="830739"/>
            <a:ext cx="3922081" cy="2757165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pPr marL="12700">
              <a:spcAft>
                <a:spcPts val="300"/>
              </a:spcAft>
            </a:pPr>
            <a:r>
              <a:rPr lang="en-NZ" sz="1000" b="1">
                <a:solidFill>
                  <a:srgbClr val="05EDB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Position accountabilities (continued)</a:t>
            </a:r>
          </a:p>
          <a:p>
            <a:pPr marL="160000" indent="-120000">
              <a:spcAft>
                <a:spcPts val="100"/>
              </a:spcAft>
            </a:pPr>
            <a:endParaRPr lang="en-US" sz="1000" b="0">
              <a:solidFill>
                <a:srgbClr val="FFFFFF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Aft>
                <a:spcPts val="100"/>
              </a:spcAft>
            </a:pPr>
            <a:r>
              <a:rPr lang="en-US" sz="1000" b="1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Commercial and settlements resilience (15%)</a:t>
            </a:r>
          </a:p>
          <a:p>
            <a:pPr marL="210820" indent="-171450"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en-US" sz="1000" b="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Maintain working knowledge of critical commercial and settlements activities and provide capable backup during leave and peak workloads.</a:t>
            </a:r>
          </a:p>
          <a:p>
            <a:pPr marL="210820" indent="-171450"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en-US" sz="1000" b="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Keep process documentation, controls and handovers current, reducing operational risk through simplification, automation and appropriate AI-assisted workflows.</a:t>
            </a:r>
          </a:p>
          <a:p>
            <a:pPr marL="160000" indent="-120000">
              <a:spcAft>
                <a:spcPts val="100"/>
              </a:spcAft>
            </a:pPr>
            <a:endParaRPr lang="en-NZ" sz="1000" b="0">
              <a:solidFill>
                <a:srgbClr val="FFFFFF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Aft>
                <a:spcPts val="100"/>
              </a:spcAft>
            </a:pPr>
            <a:r>
              <a:rPr lang="en-NZ" sz="1000" b="1">
                <a:solidFill>
                  <a:srgbClr val="FFFFFF"/>
                </a:solidFill>
                <a:latin typeface="Segoe UI"/>
                <a:cs typeface="Segoe UI"/>
              </a:rPr>
              <a:t>Risk and governance (20%)</a:t>
            </a:r>
          </a:p>
          <a:p>
            <a:pPr marL="210820" indent="-171450"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en-NZ" sz="1000" b="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Support operational risk management and implement relevant policy, assurance and audit actions.</a:t>
            </a:r>
          </a:p>
          <a:p>
            <a:pPr marL="210820" indent="-171450"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en-US" sz="1000" b="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Ensure process changes retain proportionate controls and support readiness for regulatory and industry change.</a:t>
            </a:r>
            <a:endParaRPr lang="en-NZ" sz="1000" b="0">
              <a:solidFill>
                <a:srgbClr val="FFFFFF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10820" indent="-171450"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en-US" sz="1000" b="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Keep evidence and governance requirements visible to the business.</a:t>
            </a:r>
          </a:p>
        </p:txBody>
      </p:sp>
      <p:sp>
        <p:nvSpPr>
          <p:cNvPr id="14" name="object 23">
            <a:extLst>
              <a:ext uri="{FF2B5EF4-FFF2-40B4-BE49-F238E27FC236}">
                <a16:creationId xmlns:a16="http://schemas.microsoft.com/office/drawing/2014/main" id="{81A9F11A-3942-094A-B65F-99E786F0AE50}"/>
              </a:ext>
            </a:extLst>
          </p:cNvPr>
          <p:cNvSpPr txBox="1"/>
          <p:nvPr/>
        </p:nvSpPr>
        <p:spPr>
          <a:xfrm>
            <a:off x="4938819" y="869211"/>
            <a:ext cx="3922081" cy="4013919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pPr marL="12700">
              <a:spcAft>
                <a:spcPts val="300"/>
              </a:spcAft>
            </a:pPr>
            <a:r>
              <a:rPr lang="en-US" sz="1000" b="1">
                <a:solidFill>
                  <a:srgbClr val="05EDB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Candidate profile</a:t>
            </a:r>
            <a:endParaRPr lang="en-US" sz="1000" spc="10">
              <a:solidFill>
                <a:prstClr val="whit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Aft>
                <a:spcPts val="400"/>
              </a:spcAft>
            </a:pPr>
            <a:r>
              <a:rPr lang="en-US" sz="1000" b="0">
                <a:solidFill>
                  <a:srgbClr val="FFFFFF"/>
                </a:solidFill>
                <a:latin typeface="Segoe UI"/>
                <a:cs typeface="Segoe UI"/>
              </a:rPr>
              <a:t>You are a practical change-maker with strong process instincts: curious, pragmatic and accountable, and </a:t>
            </a:r>
            <a:r>
              <a:rPr lang="en-US" sz="1000" b="0" err="1">
                <a:solidFill>
                  <a:srgbClr val="FFFFFF"/>
                </a:solidFill>
                <a:latin typeface="Segoe UI"/>
                <a:cs typeface="Segoe UI"/>
              </a:rPr>
              <a:t>energised</a:t>
            </a:r>
            <a:r>
              <a:rPr lang="en-US" sz="1000" b="0">
                <a:solidFill>
                  <a:srgbClr val="FFFFFF"/>
                </a:solidFill>
                <a:latin typeface="Segoe UI"/>
                <a:cs typeface="Segoe UI"/>
              </a:rPr>
              <a:t> by making work simpler. You bring delivery energy and enough commercial judgement to earn trust quickly.</a:t>
            </a:r>
            <a:endParaRPr lang="en-US" sz="1000">
              <a:solidFill>
                <a:srgbClr val="000000"/>
              </a:solidFill>
              <a:latin typeface="Segoe UI"/>
              <a:cs typeface="Segoe UI"/>
            </a:endParaRPr>
          </a:p>
          <a:p>
            <a:pPr>
              <a:spcAft>
                <a:spcPts val="400"/>
              </a:spcAft>
            </a:pPr>
            <a:r>
              <a:rPr lang="en-US" sz="1000" b="0">
                <a:solidFill>
                  <a:srgbClr val="FFFFFF"/>
                </a:solidFill>
                <a:latin typeface="Segoe UI"/>
                <a:cs typeface="Segoe UI"/>
              </a:rPr>
              <a:t>You are comfortable bridging business and technology teams,</a:t>
            </a:r>
            <a:r>
              <a:rPr lang="en-US" sz="1000">
                <a:solidFill>
                  <a:srgbClr val="FFFFFF"/>
                </a:solidFill>
                <a:latin typeface="Segoe UI"/>
                <a:cs typeface="Segoe UI"/>
              </a:rPr>
              <a:t> can connect the right people to solve problems, and facilitate decisions, trade-offs and alignment.</a:t>
            </a:r>
            <a:endParaRPr lang="en-US" sz="1000">
              <a:solidFill>
                <a:srgbClr val="000000"/>
              </a:solidFill>
              <a:latin typeface="Segoe UI"/>
              <a:cs typeface="Segoe UI"/>
            </a:endParaRPr>
          </a:p>
          <a:p>
            <a:pPr>
              <a:spcAft>
                <a:spcPts val="400"/>
              </a:spcAft>
            </a:pPr>
            <a:r>
              <a:rPr lang="en-US" sz="1000">
                <a:solidFill>
                  <a:srgbClr val="FFFFFF"/>
                </a:solidFill>
                <a:latin typeface="Segoe UI"/>
                <a:cs typeface="Segoe UI"/>
              </a:rPr>
              <a:t>You enjoy seeing work through</a:t>
            </a:r>
            <a:r>
              <a:rPr lang="en-US" sz="1000" b="0">
                <a:solidFill>
                  <a:srgbClr val="FFFFFF"/>
                </a:solidFill>
                <a:latin typeface="Segoe UI"/>
                <a:cs typeface="Segoe UI"/>
              </a:rPr>
              <a:t> from problem definition to adoption and </a:t>
            </a:r>
            <a:r>
              <a:rPr lang="en-US" sz="1000" b="0" err="1">
                <a:solidFill>
                  <a:srgbClr val="FFFFFF"/>
                </a:solidFill>
                <a:latin typeface="Segoe UI"/>
                <a:cs typeface="Segoe UI"/>
              </a:rPr>
              <a:t>realised</a:t>
            </a:r>
            <a:r>
              <a:rPr lang="en-US" sz="1000" b="0">
                <a:solidFill>
                  <a:srgbClr val="FFFFFF"/>
                </a:solidFill>
                <a:latin typeface="Segoe UI"/>
                <a:cs typeface="Segoe UI"/>
              </a:rPr>
              <a:t> benefit.</a:t>
            </a:r>
            <a:endParaRPr lang="en-US"/>
          </a:p>
          <a:p>
            <a:pPr>
              <a:spcAft>
                <a:spcPts val="300"/>
              </a:spcAft>
            </a:pPr>
            <a:r>
              <a:rPr lang="en-US" sz="1000" b="1">
                <a:solidFill>
                  <a:srgbClr val="05EDB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Knowledge, experience and skills</a:t>
            </a:r>
          </a:p>
          <a:p>
            <a:pPr>
              <a:spcAft>
                <a:spcPts val="100"/>
              </a:spcAft>
            </a:pPr>
            <a:r>
              <a:rPr lang="en-US" sz="1000" b="1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Core</a:t>
            </a:r>
          </a:p>
          <a:p>
            <a:pPr marL="210820" indent="-171450"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en-US" sz="1000" b="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Business process improvement and process mapping experience.</a:t>
            </a:r>
          </a:p>
          <a:p>
            <a:pPr marL="210820" indent="-171450"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en-NZ" sz="100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Change delivery or business analysis capability.</a:t>
            </a:r>
          </a:p>
          <a:p>
            <a:pPr marL="210820" indent="-171450"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en-US" sz="1000" b="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Strong facilitation and stakeholder influence, with the ability to bridge business and technology teams.</a:t>
            </a:r>
          </a:p>
          <a:p>
            <a:pPr marL="210820" indent="-171450"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en-US" sz="1000" b="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Analytical thinking, commercial judgement and clear communication.</a:t>
            </a:r>
          </a:p>
          <a:p>
            <a:pPr marL="160000" indent="-120000">
              <a:spcAft>
                <a:spcPts val="100"/>
              </a:spcAft>
            </a:pPr>
            <a:endParaRPr lang="en-US" sz="1000" b="0">
              <a:solidFill>
                <a:srgbClr val="FFFFFF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Aft>
                <a:spcPts val="100"/>
              </a:spcAft>
            </a:pPr>
            <a:r>
              <a:rPr lang="en-US" sz="1000" b="1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Helpful experience</a:t>
            </a:r>
          </a:p>
          <a:p>
            <a:pPr marL="210820" indent="-171450"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en-US" sz="1000" b="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Experience introducing automation or AI-enabled ways of working, technology implementation and adoption, exposure to energy, trading operations or settlements, or agile, value-owner and continuous improvement methods.</a:t>
            </a:r>
          </a:p>
        </p:txBody>
      </p:sp>
    </p:spTree>
    <p:extLst>
      <p:ext uri="{BB962C8B-B14F-4D97-AF65-F5344CB8AC3E}">
        <p14:creationId xmlns:p14="http://schemas.microsoft.com/office/powerpoint/2010/main" val="5969617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ri JD" id="{80015915-6F56-3245-8C45-4DA4442B1ACE}" vid="{829A69E3-043A-5845-85D3-8DFEF63EE9B2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E83C132ABBA9547A90C105B7FC1A297" ma:contentTypeVersion="12" ma:contentTypeDescription="Create a new document." ma:contentTypeScope="" ma:versionID="f7f16582081531697cbba9e6d78b74ef">
  <xsd:schema xmlns:xsd="http://www.w3.org/2001/XMLSchema" xmlns:xs="http://www.w3.org/2001/XMLSchema" xmlns:p="http://schemas.microsoft.com/office/2006/metadata/properties" xmlns:ns2="9a53a4ef-9a7e-42aa-81c4-1bf3ffa97993" xmlns:ns3="62e67af6-baa1-45c0-bad3-251edf21fcc0" targetNamespace="http://schemas.microsoft.com/office/2006/metadata/properties" ma:root="true" ma:fieldsID="118ea1d278c975a546b6628cb8a3ab6e" ns2:_="" ns3:_="">
    <xsd:import namespace="9a53a4ef-9a7e-42aa-81c4-1bf3ffa97993"/>
    <xsd:import namespace="62e67af6-baa1-45c0-bad3-251edf21fcc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53a4ef-9a7e-42aa-81c4-1bf3ffa9799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441f4d4e-d57f-4cf8-8d8c-5728bde0858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e67af6-baa1-45c0-bad3-251edf21fcc0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9cb73587-288b-45c2-909e-a60b905b52ee}" ma:internalName="TaxCatchAll" ma:showField="CatchAllData" ma:web="62e67af6-baa1-45c0-bad3-251edf21fcc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2e67af6-baa1-45c0-bad3-251edf21fcc0" xsi:nil="true"/>
    <lcf76f155ced4ddcb4097134ff3c332f xmlns="9a53a4ef-9a7e-42aa-81c4-1bf3ffa97993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D8FB6586-EF78-4CA7-8632-54B3465B01E5}">
  <ds:schemaRefs>
    <ds:schemaRef ds:uri="62e67af6-baa1-45c0-bad3-251edf21fcc0"/>
    <ds:schemaRef ds:uri="9a53a4ef-9a7e-42aa-81c4-1bf3ffa9799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35EFD34A-D263-43A4-A04C-9ABCB458305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055FC9B-5724-4E52-B7CF-0DA26C5E6734}">
  <ds:schemaRefs>
    <ds:schemaRef ds:uri="http://purl.org/dc/terms/"/>
    <ds:schemaRef ds:uri="http://schemas.microsoft.com/office/2006/metadata/properties"/>
    <ds:schemaRef ds:uri="http://purl.org/dc/elements/1.1/"/>
    <ds:schemaRef ds:uri="http://schemas.microsoft.com/office/2006/documentManagement/types"/>
    <ds:schemaRef ds:uri="62e67af6-baa1-45c0-bad3-251edf21fcc0"/>
    <ds:schemaRef ds:uri="http://schemas.microsoft.com/office/infopath/2007/PartnerControls"/>
    <ds:schemaRef ds:uri="http://purl.org/dc/dcmitype/"/>
    <ds:schemaRef ds:uri="http://schemas.openxmlformats.org/package/2006/metadata/core-properties"/>
    <ds:schemaRef ds:uri="9a53a4ef-9a7e-42aa-81c4-1bf3ffa97993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d4b4b34b-0918-483d-8e32-d28fbad898b8}" enabled="1" method="Standard" siteId="{e6cf3f80-614d-4939-895c-3d5287c0f245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519</Words>
  <Application>Microsoft Office PowerPoint</Application>
  <PresentationFormat>Custom</PresentationFormat>
  <Paragraphs>44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9" baseType="lpstr">
      <vt:lpstr>Aptos</vt:lpstr>
      <vt:lpstr>Arial</vt:lpstr>
      <vt:lpstr>Arial,Sans-Serif</vt:lpstr>
      <vt:lpstr>Calibri</vt:lpstr>
      <vt:lpstr>Calibri Light</vt:lpstr>
      <vt:lpstr>Segoe UI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Sam Yates</dc:creator>
  <cp:lastModifiedBy>Chloe Smith</cp:lastModifiedBy>
  <cp:revision>19</cp:revision>
  <dcterms:created xsi:type="dcterms:W3CDTF">2022-02-10T01:09:19Z</dcterms:created>
  <dcterms:modified xsi:type="dcterms:W3CDTF">2026-09-02T00:46:31Z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0x010100CE83C132ABBA9547A90C105B7FC1A297</vt:lpwstr>
  </property>
  <property fmtid="{D5CDD505-2E9C-101B-9397-08002B2CF9AE}" pid="3" name="MRDSecurityClassification">
    <vt:lpwstr/>
  </property>
  <property fmtid="{D5CDD505-2E9C-101B-9397-08002B2CF9AE}" pid="4" name="MRDFinancialYear">
    <vt:lpwstr/>
  </property>
  <property fmtid="{D5CDD505-2E9C-101B-9397-08002B2CF9AE}" pid="5" name="MRDDocumentType">
    <vt:lpwstr/>
  </property>
  <property fmtid="{D5CDD505-2E9C-101B-9397-08002B2CF9AE}" pid="6" name="MRDBusinessFunction">
    <vt:lpwstr/>
  </property>
  <property fmtid="{D5CDD505-2E9C-101B-9397-08002B2CF9AE}" pid="7" name="MRDDocumentStatus">
    <vt:lpwstr/>
  </property>
  <property fmtid="{D5CDD505-2E9C-101B-9397-08002B2CF9AE}" pid="8" name="MSIP_Label_888bb889-6f8a-47ae-9880-0aeded6e10b8_Enabled">
    <vt:lpwstr>true</vt:lpwstr>
  </property>
  <property fmtid="{D5CDD505-2E9C-101B-9397-08002B2CF9AE}" pid="9" name="MSIP_Label_888bb889-6f8a-47ae-9880-0aeded6e10b8_SetDate">
    <vt:lpwstr>2023-06-19T00:25:47Z</vt:lpwstr>
  </property>
  <property fmtid="{D5CDD505-2E9C-101B-9397-08002B2CF9AE}" pid="10" name="MSIP_Label_888bb889-6f8a-47ae-9880-0aeded6e10b8_Method">
    <vt:lpwstr>Standard</vt:lpwstr>
  </property>
  <property fmtid="{D5CDD505-2E9C-101B-9397-08002B2CF9AE}" pid="11" name="MSIP_Label_888bb889-6f8a-47ae-9880-0aeded6e10b8_Name">
    <vt:lpwstr>888bb889-6f8a-47ae-9880-0aeded6e10b8</vt:lpwstr>
  </property>
  <property fmtid="{D5CDD505-2E9C-101B-9397-08002B2CF9AE}" pid="12" name="MSIP_Label_888bb889-6f8a-47ae-9880-0aeded6e10b8_SiteId">
    <vt:lpwstr>e6cf3f80-614d-4939-895c-3d5287c0f245</vt:lpwstr>
  </property>
  <property fmtid="{D5CDD505-2E9C-101B-9397-08002B2CF9AE}" pid="13" name="MSIP_Label_888bb889-6f8a-47ae-9880-0aeded6e10b8_ActionId">
    <vt:lpwstr>3f622c7a-844b-4344-9cee-c9df23f2fc59</vt:lpwstr>
  </property>
  <property fmtid="{D5CDD505-2E9C-101B-9397-08002B2CF9AE}" pid="14" name="MSIP_Label_888bb889-6f8a-47ae-9880-0aeded6e10b8_ContentBits">
    <vt:lpwstr>0</vt:lpwstr>
  </property>
  <property fmtid="{D5CDD505-2E9C-101B-9397-08002B2CF9AE}" pid="15" name="MediaServiceImageTags">
    <vt:lpwstr/>
  </property>
</Properties>
</file>