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84" r:id="rId5"/>
  </p:sldMasterIdLst>
  <p:notesMasterIdLst>
    <p:notesMasterId r:id="rId8"/>
  </p:notesMasterIdLst>
  <p:sldIdLst>
    <p:sldId id="260" r:id="rId6"/>
    <p:sldId id="261" r:id="rId7"/>
  </p:sldIdLst>
  <p:sldSz cx="10680700" cy="75707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72CB0B-B9CD-244A-D4AB-A2E56B79FE08}" name="Lee Millen" initials="LM" userId="S::Lee.Millen@meridianenergy.co.nz::028f03ff-dae3-4ec3-8bd6-1b957bb189b5" providerId="AD"/>
  <p188:author id="{4EA3A177-2987-BE95-92A3-12A18A3CED78}" name="Ryan Kuggeleijn" initials="RK" userId="S::ryan.kuggeleijn@meridianenergy.co.nz::f8ad0ec1-f813-4e2a-a261-6e55fa7453d8" providerId="AD"/>
  <p188:author id="{5B26568D-B747-E7EA-89D8-912F88497255}" name="Rebecca Taylor" initials="RT" userId="S::rebecca.taylor@meridianenergy.co.nz::83af7705-a63c-4609-b395-024e3d4d97f8" providerId="AD"/>
  <p188:author id="{1FA827A8-F426-1FA6-CCE6-8CB16C9D79A0}" name="Amanda Jarvie" initials="AJ" userId="S::amanda_doubleo.nz#ext#@meridianenergy.onmicrosoft.com::bf91b94f-42ed-4531-9699-c3f09a3d04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/>
    <p:restoredTop sz="94659"/>
  </p:normalViewPr>
  <p:slideViewPr>
    <p:cSldViewPr snapToGrid="0">
      <p:cViewPr varScale="1">
        <p:scale>
          <a:sx n="100" d="100"/>
          <a:sy n="100" d="100"/>
        </p:scale>
        <p:origin x="1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3EAE0-5227-45C6-A9FD-12DE7020666A}" type="datetimeFigureOut">
              <a:rPr lang="en-NZ" smtClean="0"/>
              <a:t>26/08/2026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2538" y="1143000"/>
            <a:ext cx="4352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48633-9178-4410-BD32-D8ABB9F2B6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3700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348633-9178-4410-BD32-D8ABB9F2B6E9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973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53" y="1239016"/>
            <a:ext cx="9078595" cy="2635756"/>
          </a:xfrm>
        </p:spPr>
        <p:txBody>
          <a:bodyPr anchor="b"/>
          <a:lstStyle>
            <a:lvl1pPr algn="ctr"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5088" y="3976417"/>
            <a:ext cx="8010525" cy="1827854"/>
          </a:xfrm>
        </p:spPr>
        <p:txBody>
          <a:bodyPr/>
          <a:lstStyle>
            <a:lvl1pPr marL="0" indent="0" algn="ctr">
              <a:buNone/>
              <a:defRPr sz="2649"/>
            </a:lvl1pPr>
            <a:lvl2pPr marL="504703" indent="0" algn="ctr">
              <a:buNone/>
              <a:defRPr sz="2208"/>
            </a:lvl2pPr>
            <a:lvl3pPr marL="1009406" indent="0" algn="ctr">
              <a:buNone/>
              <a:defRPr sz="1987"/>
            </a:lvl3pPr>
            <a:lvl4pPr marL="1514109" indent="0" algn="ctr">
              <a:buNone/>
              <a:defRPr sz="1766"/>
            </a:lvl4pPr>
            <a:lvl5pPr marL="2018812" indent="0" algn="ctr">
              <a:buNone/>
              <a:defRPr sz="1766"/>
            </a:lvl5pPr>
            <a:lvl6pPr marL="2523515" indent="0" algn="ctr">
              <a:buNone/>
              <a:defRPr sz="1766"/>
            </a:lvl6pPr>
            <a:lvl7pPr marL="3028218" indent="0" algn="ctr">
              <a:buNone/>
              <a:defRPr sz="1766"/>
            </a:lvl7pPr>
            <a:lvl8pPr marL="3532922" indent="0" algn="ctr">
              <a:buNone/>
              <a:defRPr sz="1766"/>
            </a:lvl8pPr>
            <a:lvl9pPr marL="4037625" indent="0" algn="ctr">
              <a:buNone/>
              <a:defRPr sz="176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0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376" y="403074"/>
            <a:ext cx="2303026" cy="641589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299" y="403074"/>
            <a:ext cx="6775569" cy="641589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ubtitle 2">
            <a:extLst>
              <a:ext uri="{FF2B5EF4-FFF2-40B4-BE49-F238E27FC236}">
                <a16:creationId xmlns:a16="http://schemas.microsoft.com/office/drawing/2014/main" id="{46A8C951-DB69-92B5-FA99-D96A067A8D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2382" y="5658034"/>
            <a:ext cx="9301388" cy="271549"/>
          </a:xfrm>
        </p:spPr>
        <p:txBody>
          <a:bodyPr wrap="square">
            <a:spAutoFit/>
          </a:bodyPr>
          <a:lstStyle>
            <a:lvl1pPr marL="0" indent="0" algn="l">
              <a:buNone/>
              <a:defRPr sz="1752" b="1" i="0">
                <a:solidFill>
                  <a:schemeClr val="accent4"/>
                </a:solidFill>
                <a:latin typeface="Arial Black" panose="020B0604020202020204" pitchFamily="34" charset="0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098DC3D0-2DA9-5CEB-484B-AF630AAD8C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82" y="6012667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0BEC6F30-A921-EFA1-5933-D3340F9D51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382" y="6770030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SPEAKER NAMES</a:t>
            </a:r>
            <a:endParaRPr lang="en-US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0FD4A8CD-BE67-0931-AB19-61D680C0FD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382" y="6419531"/>
            <a:ext cx="9308231" cy="271549"/>
          </a:xfrm>
        </p:spPr>
        <p:txBody>
          <a:bodyPr wrap="square">
            <a:spAutoFit/>
          </a:bodyPr>
          <a:lstStyle>
            <a:lvl1pPr>
              <a:defRPr lang="en-US" sz="1752" b="1" i="0" kern="1200" dirty="0">
                <a:solidFill>
                  <a:schemeClr val="accent4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TRIBE MEMBERS</a:t>
            </a:r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A115C1B-52EE-D9D9-C693-B4E4CD3ECB6F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reeform 47">
            <a:extLst>
              <a:ext uri="{FF2B5EF4-FFF2-40B4-BE49-F238E27FC236}">
                <a16:creationId xmlns:a16="http://schemas.microsoft.com/office/drawing/2014/main" id="{9130CF6B-B4EA-1F7E-937B-B10314A89D24}"/>
              </a:ext>
            </a:extLst>
          </p:cNvPr>
          <p:cNvSpPr/>
          <p:nvPr userDrawn="1"/>
        </p:nvSpPr>
        <p:spPr>
          <a:xfrm>
            <a:off x="9890845" y="6431666"/>
            <a:ext cx="456459" cy="574669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A3DD307-26EF-2940-A88E-170CE3745ECA}"/>
              </a:ext>
            </a:extLst>
          </p:cNvPr>
          <p:cNvCxnSpPr/>
          <p:nvPr userDrawn="1"/>
        </p:nvCxnSpPr>
        <p:spPr>
          <a:xfrm>
            <a:off x="325428" y="6314205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8D98525-6A57-2C1E-3F8B-79151D3BC95F}"/>
              </a:ext>
            </a:extLst>
          </p:cNvPr>
          <p:cNvCxnSpPr/>
          <p:nvPr userDrawn="1"/>
        </p:nvCxnSpPr>
        <p:spPr>
          <a:xfrm>
            <a:off x="325428" y="5567497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2074A73-86C4-DC4F-A928-DD53C2765B03}"/>
              </a:ext>
            </a:extLst>
          </p:cNvPr>
          <p:cNvCxnSpPr>
            <a:cxnSpLocks/>
          </p:cNvCxnSpPr>
          <p:nvPr userDrawn="1"/>
        </p:nvCxnSpPr>
        <p:spPr>
          <a:xfrm flipV="1">
            <a:off x="9726112" y="5567497"/>
            <a:ext cx="0" cy="157638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Date Placeholder 22">
            <a:extLst>
              <a:ext uri="{FF2B5EF4-FFF2-40B4-BE49-F238E27FC236}">
                <a16:creationId xmlns:a16="http://schemas.microsoft.com/office/drawing/2014/main" id="{CCF422A5-B4C4-633B-AC0A-073EEAD80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18456" y="5711525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80000"/>
              </a:lnSpc>
              <a:defRPr sz="12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r>
              <a:rPr lang="en-GB"/>
              <a:t>13
FEB
2024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506441-0340-D69C-C2A4-8EA4A10D7336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1FAD47-0E07-DC99-0802-D508A79DC84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25428" y="3568078"/>
            <a:ext cx="10021875" cy="1738418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BD0CB54-8E63-B54E-AD9D-5931A24E5D02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6931631-F68E-E2EE-54DA-B6E83B52E08F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A2A8ECB-ECB0-BD99-ABD6-45ED8AA22076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816808D-E50B-5362-CBF7-08439F541F61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F1EA697-E753-1B6E-E544-C5DE11465B25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CFF4D0F-7681-CE58-7B85-DE87395A3301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C800001-B06C-88E9-3CB5-BF8220E7669C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CFA25A8-83FD-D076-BA07-9275513A792A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009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271C64-1DCA-2175-31EF-8EEF89A820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2382" y="5658034"/>
            <a:ext cx="9301388" cy="271549"/>
          </a:xfrm>
        </p:spPr>
        <p:txBody>
          <a:bodyPr wrap="square">
            <a:spAutoFit/>
          </a:bodyPr>
          <a:lstStyle>
            <a:lvl1pPr marL="0" indent="0" algn="l">
              <a:buNone/>
              <a:defRPr sz="1752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2063E5A-E6C4-32F8-2541-0F7D48B1E4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82" y="6012667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2220929-DF65-924B-46A5-38E3CD182A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382" y="6770030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SPEAKER NAMES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135F41-5E60-C95E-2D85-658B3AABF3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382" y="6419531"/>
            <a:ext cx="9308231" cy="271549"/>
          </a:xfrm>
        </p:spPr>
        <p:txBody>
          <a:bodyPr wrap="square">
            <a:spAutoFit/>
          </a:bodyPr>
          <a:lstStyle>
            <a:lvl1pPr>
              <a:defRPr lang="en-US" sz="1752" b="1" i="0" kern="1200" dirty="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TRIBE MEMBERS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5FE805-95A8-EAA4-5A9D-7E27ED216932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AD8A3DDA-EEF3-F768-4D54-1DACEA906115}"/>
              </a:ext>
            </a:extLst>
          </p:cNvPr>
          <p:cNvSpPr/>
          <p:nvPr userDrawn="1"/>
        </p:nvSpPr>
        <p:spPr>
          <a:xfrm>
            <a:off x="9890845" y="6431666"/>
            <a:ext cx="456459" cy="574669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45CA71-374E-7435-04B0-5CA3EE80CF0F}"/>
              </a:ext>
            </a:extLst>
          </p:cNvPr>
          <p:cNvCxnSpPr/>
          <p:nvPr userDrawn="1"/>
        </p:nvCxnSpPr>
        <p:spPr>
          <a:xfrm>
            <a:off x="325428" y="6314205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B2ABE7-3EDB-2E16-9332-D9BBAD544B87}"/>
              </a:ext>
            </a:extLst>
          </p:cNvPr>
          <p:cNvCxnSpPr/>
          <p:nvPr userDrawn="1"/>
        </p:nvCxnSpPr>
        <p:spPr>
          <a:xfrm>
            <a:off x="325428" y="5567497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3DFE8D1-2279-0215-330F-6FB5E4F975BC}"/>
              </a:ext>
            </a:extLst>
          </p:cNvPr>
          <p:cNvCxnSpPr>
            <a:cxnSpLocks/>
          </p:cNvCxnSpPr>
          <p:nvPr userDrawn="1"/>
        </p:nvCxnSpPr>
        <p:spPr>
          <a:xfrm flipV="1">
            <a:off x="9726112" y="5567497"/>
            <a:ext cx="0" cy="1576383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Date Placeholder 22">
            <a:extLst>
              <a:ext uri="{FF2B5EF4-FFF2-40B4-BE49-F238E27FC236}">
                <a16:creationId xmlns:a16="http://schemas.microsoft.com/office/drawing/2014/main" id="{D7B4D9AB-F401-DB36-D398-54C30C511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18456" y="5711525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80000"/>
              </a:lnSpc>
              <a:defRPr sz="1226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r>
              <a:rPr lang="en-GB"/>
              <a:t>13
FEB
2024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0E438-71BC-3D03-0786-93752165F4A6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1E10FE-86CC-BE75-0213-E7A5D0B6E8F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25428" y="3568078"/>
            <a:ext cx="10021875" cy="1738418"/>
            <a:chOff x="1849154" y="-979852"/>
            <a:chExt cx="5061948" cy="696796"/>
          </a:xfrm>
          <a:solidFill>
            <a:schemeClr val="bg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4C983B8-15C9-140A-E2F6-EC5A8DD2793A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0949BAF-E5AF-1771-FEDE-DD12C9E70E39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1AE74B6-558D-4133-DDB6-3194DFB210B2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F7EF887-45E4-C029-5C91-C3B004686A09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85FE249-C271-4C39-35E8-4438307EEF77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6DBAA40-4DA7-D0BB-70AB-9F9C156BD01D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D1ACCFC-833F-5BF6-2D20-440C18F88D11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556EDB6-8B5C-B302-5CB1-D75F705DF7EA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3685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BB93E5A2-8245-953A-43D2-8756BCC1FE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2858" y="2824760"/>
            <a:ext cx="10014985" cy="3310522"/>
          </a:xfrm>
        </p:spPr>
        <p:txBody>
          <a:bodyPr anchor="b"/>
          <a:lstStyle>
            <a:lvl1pPr algn="ctr">
              <a:lnSpc>
                <a:spcPct val="70000"/>
              </a:lnSpc>
              <a:defRPr sz="14892" b="1" i="0">
                <a:solidFill>
                  <a:schemeClr val="accent4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 STYLE</a:t>
            </a:r>
            <a:endParaRPr lang="en-US"/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46A8C951-DB69-92B5-FA99-D96A067A8D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2382" y="5658034"/>
            <a:ext cx="9301388" cy="271549"/>
          </a:xfrm>
        </p:spPr>
        <p:txBody>
          <a:bodyPr wrap="square">
            <a:spAutoFit/>
          </a:bodyPr>
          <a:lstStyle>
            <a:lvl1pPr marL="0" indent="0" algn="l">
              <a:buNone/>
              <a:defRPr sz="1752" b="1" i="0">
                <a:solidFill>
                  <a:schemeClr val="accent4"/>
                </a:solidFill>
                <a:latin typeface="Arial Black" panose="020B0604020202020204" pitchFamily="34" charset="0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098DC3D0-2DA9-5CEB-484B-AF630AAD8C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82" y="6012667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0BEC6F30-A921-EFA1-5933-D3340F9D51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382" y="6770030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SPEAKER NAMES</a:t>
            </a:r>
            <a:endParaRPr lang="en-US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0FD4A8CD-BE67-0931-AB19-61D680C0FD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382" y="6419531"/>
            <a:ext cx="9308231" cy="271549"/>
          </a:xfrm>
        </p:spPr>
        <p:txBody>
          <a:bodyPr wrap="square">
            <a:spAutoFit/>
          </a:bodyPr>
          <a:lstStyle>
            <a:lvl1pPr>
              <a:defRPr lang="en-US" sz="1752" b="1" i="0" kern="1200" dirty="0">
                <a:solidFill>
                  <a:schemeClr val="accent4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TRIBE MEMBERS</a:t>
            </a:r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A115C1B-52EE-D9D9-C693-B4E4CD3ECB6F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reeform 47">
            <a:extLst>
              <a:ext uri="{FF2B5EF4-FFF2-40B4-BE49-F238E27FC236}">
                <a16:creationId xmlns:a16="http://schemas.microsoft.com/office/drawing/2014/main" id="{9130CF6B-B4EA-1F7E-937B-B10314A89D24}"/>
              </a:ext>
            </a:extLst>
          </p:cNvPr>
          <p:cNvSpPr/>
          <p:nvPr userDrawn="1"/>
        </p:nvSpPr>
        <p:spPr>
          <a:xfrm>
            <a:off x="9890845" y="6431666"/>
            <a:ext cx="456459" cy="574669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A3DD307-26EF-2940-A88E-170CE3745ECA}"/>
              </a:ext>
            </a:extLst>
          </p:cNvPr>
          <p:cNvCxnSpPr/>
          <p:nvPr userDrawn="1"/>
        </p:nvCxnSpPr>
        <p:spPr>
          <a:xfrm>
            <a:off x="325428" y="6314205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8D98525-6A57-2C1E-3F8B-79151D3BC95F}"/>
              </a:ext>
            </a:extLst>
          </p:cNvPr>
          <p:cNvCxnSpPr/>
          <p:nvPr userDrawn="1"/>
        </p:nvCxnSpPr>
        <p:spPr>
          <a:xfrm>
            <a:off x="325428" y="5567497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2074A73-86C4-DC4F-A928-DD53C2765B03}"/>
              </a:ext>
            </a:extLst>
          </p:cNvPr>
          <p:cNvCxnSpPr>
            <a:cxnSpLocks/>
          </p:cNvCxnSpPr>
          <p:nvPr userDrawn="1"/>
        </p:nvCxnSpPr>
        <p:spPr>
          <a:xfrm flipV="1">
            <a:off x="9726112" y="5567497"/>
            <a:ext cx="0" cy="157638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Date Placeholder 22">
            <a:extLst>
              <a:ext uri="{FF2B5EF4-FFF2-40B4-BE49-F238E27FC236}">
                <a16:creationId xmlns:a16="http://schemas.microsoft.com/office/drawing/2014/main" id="{CCF422A5-B4C4-633B-AC0A-073EEAD80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18456" y="5711525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80000"/>
              </a:lnSpc>
              <a:defRPr sz="12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r>
              <a:rPr lang="en-GB"/>
              <a:t>13
FEB
2024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506441-0340-D69C-C2A4-8EA4A10D7336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</p:spTree>
    <p:extLst>
      <p:ext uri="{BB962C8B-B14F-4D97-AF65-F5344CB8AC3E}">
        <p14:creationId xmlns:p14="http://schemas.microsoft.com/office/powerpoint/2010/main" val="114778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3636-A564-68BF-BBF6-4D1FA344A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2858" y="2824760"/>
            <a:ext cx="10014985" cy="3310522"/>
          </a:xfrm>
        </p:spPr>
        <p:txBody>
          <a:bodyPr anchor="b"/>
          <a:lstStyle>
            <a:lvl1pPr algn="ctr">
              <a:lnSpc>
                <a:spcPct val="70000"/>
              </a:lnSpc>
              <a:defRPr sz="14892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71C64-1DCA-2175-31EF-8EEF89A820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2382" y="5658034"/>
            <a:ext cx="9301388" cy="271549"/>
          </a:xfrm>
        </p:spPr>
        <p:txBody>
          <a:bodyPr wrap="square">
            <a:spAutoFit/>
          </a:bodyPr>
          <a:lstStyle>
            <a:lvl1pPr marL="0" indent="0" algn="l">
              <a:buNone/>
              <a:defRPr sz="1752" b="1" i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2063E5A-E6C4-32F8-2541-0F7D48B1E4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2382" y="6012667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2220929-DF65-924B-46A5-38E3CD182A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382" y="6770030"/>
            <a:ext cx="9308231" cy="162032"/>
          </a:xfrm>
        </p:spPr>
        <p:txBody>
          <a:bodyPr wrap="square">
            <a:spAutoFit/>
          </a:bodyPr>
          <a:lstStyle>
            <a:lvl1pPr>
              <a:defRPr sz="1051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SPEAKER NAMES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135F41-5E60-C95E-2D85-658B3AABF3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382" y="6419531"/>
            <a:ext cx="9308231" cy="271549"/>
          </a:xfrm>
        </p:spPr>
        <p:txBody>
          <a:bodyPr wrap="square">
            <a:spAutoFit/>
          </a:bodyPr>
          <a:lstStyle>
            <a:lvl1pPr>
              <a:defRPr lang="en-US" sz="1752" b="1" i="0" kern="1200" dirty="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  <a:lvl2pPr>
              <a:defRPr sz="701"/>
            </a:lvl2pPr>
            <a:lvl3pPr>
              <a:defRPr sz="701"/>
            </a:lvl3pPr>
            <a:lvl4pPr>
              <a:defRPr sz="701"/>
            </a:lvl4pPr>
            <a:lvl5pPr>
              <a:defRPr sz="701"/>
            </a:lvl5pPr>
          </a:lstStyle>
          <a:p>
            <a:pPr lvl="0"/>
            <a:r>
              <a:rPr lang="en-GB"/>
              <a:t>TRIBE MEMBERS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5FE805-95A8-EAA4-5A9D-7E27ED216932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AD8A3DDA-EEF3-F768-4D54-1DACEA906115}"/>
              </a:ext>
            </a:extLst>
          </p:cNvPr>
          <p:cNvSpPr/>
          <p:nvPr userDrawn="1"/>
        </p:nvSpPr>
        <p:spPr>
          <a:xfrm>
            <a:off x="9890845" y="6431666"/>
            <a:ext cx="456459" cy="574669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45CA71-374E-7435-04B0-5CA3EE80CF0F}"/>
              </a:ext>
            </a:extLst>
          </p:cNvPr>
          <p:cNvCxnSpPr/>
          <p:nvPr userDrawn="1"/>
        </p:nvCxnSpPr>
        <p:spPr>
          <a:xfrm>
            <a:off x="325428" y="6314205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B2ABE7-3EDB-2E16-9332-D9BBAD544B87}"/>
              </a:ext>
            </a:extLst>
          </p:cNvPr>
          <p:cNvCxnSpPr/>
          <p:nvPr userDrawn="1"/>
        </p:nvCxnSpPr>
        <p:spPr>
          <a:xfrm>
            <a:off x="325428" y="5567497"/>
            <a:ext cx="100159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3DFE8D1-2279-0215-330F-6FB5E4F975BC}"/>
              </a:ext>
            </a:extLst>
          </p:cNvPr>
          <p:cNvCxnSpPr>
            <a:cxnSpLocks/>
          </p:cNvCxnSpPr>
          <p:nvPr userDrawn="1"/>
        </p:nvCxnSpPr>
        <p:spPr>
          <a:xfrm flipV="1">
            <a:off x="9726112" y="5567497"/>
            <a:ext cx="0" cy="1576383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Date Placeholder 22">
            <a:extLst>
              <a:ext uri="{FF2B5EF4-FFF2-40B4-BE49-F238E27FC236}">
                <a16:creationId xmlns:a16="http://schemas.microsoft.com/office/drawing/2014/main" id="{D7B4D9AB-F401-DB36-D398-54C30C511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18456" y="5711525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lnSpc>
                <a:spcPct val="80000"/>
              </a:lnSpc>
              <a:defRPr sz="1226" b="0" i="0"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r>
              <a:rPr lang="en-GB"/>
              <a:t>13
FEB
2024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0E438-71BC-3D03-0786-93752165F4A6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</p:spTree>
    <p:extLst>
      <p:ext uri="{BB962C8B-B14F-4D97-AF65-F5344CB8AC3E}">
        <p14:creationId xmlns:p14="http://schemas.microsoft.com/office/powerpoint/2010/main" val="547435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FAD5113-2FA7-993F-CB08-6B60FDC6BD5C}"/>
              </a:ext>
            </a:extLst>
          </p:cNvPr>
          <p:cNvSpPr/>
          <p:nvPr userDrawn="1"/>
        </p:nvSpPr>
        <p:spPr>
          <a:xfrm>
            <a:off x="6243821" y="4424936"/>
            <a:ext cx="4436879" cy="3145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7" b="1" i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53636-A564-68BF-BBF6-4D1FA344A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6915" y="6276465"/>
            <a:ext cx="2385781" cy="485389"/>
          </a:xfrm>
        </p:spPr>
        <p:txBody>
          <a:bodyPr anchor="b"/>
          <a:lstStyle>
            <a:lvl1pPr algn="l">
              <a:defRPr lang="en-US" sz="1752" b="1" i="0" kern="1200" dirty="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GB"/>
              <a:t>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71C64-1DCA-2175-31EF-8EEF89A820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16914" y="6893606"/>
            <a:ext cx="1843518" cy="188569"/>
          </a:xfrm>
        </p:spPr>
        <p:txBody>
          <a:bodyPr/>
          <a:lstStyle>
            <a:lvl1pPr marL="0" indent="0" algn="l">
              <a:buNone/>
              <a:defRPr lang="en-GB" sz="1051" b="0" i="0" kern="1200" dirty="0" smtClean="0">
                <a:solidFill>
                  <a:schemeClr val="accent4"/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MASTER SUBTITLE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5142F-9268-0B96-279E-640B981D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3361" y="6897570"/>
            <a:ext cx="339335" cy="145553"/>
          </a:xfrm>
        </p:spPr>
        <p:txBody>
          <a:bodyPr/>
          <a:lstStyle>
            <a:lvl1pPr algn="ctr">
              <a:defRPr sz="105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fld id="{F48F720B-B89A-134C-9C1C-285CED26D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D6C3C7C-999A-A97C-70DF-76F4CBFBBA53}"/>
              </a:ext>
            </a:extLst>
          </p:cNvPr>
          <p:cNvSpPr/>
          <p:nvPr userDrawn="1"/>
        </p:nvSpPr>
        <p:spPr>
          <a:xfrm>
            <a:off x="9282437" y="5830802"/>
            <a:ext cx="933725" cy="1175533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921D73-A9BB-1F8B-1854-FE00E9B2A9FE}"/>
              </a:ext>
            </a:extLst>
          </p:cNvPr>
          <p:cNvCxnSpPr>
            <a:cxnSpLocks/>
          </p:cNvCxnSpPr>
          <p:nvPr userDrawn="1"/>
        </p:nvCxnSpPr>
        <p:spPr>
          <a:xfrm>
            <a:off x="6616914" y="7143880"/>
            <a:ext cx="3724451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A98C04-347F-3031-FA76-F2BDA487C987}"/>
              </a:ext>
            </a:extLst>
          </p:cNvPr>
          <p:cNvCxnSpPr>
            <a:cxnSpLocks/>
          </p:cNvCxnSpPr>
          <p:nvPr userDrawn="1"/>
        </p:nvCxnSpPr>
        <p:spPr>
          <a:xfrm flipV="1">
            <a:off x="9100634" y="5678121"/>
            <a:ext cx="0" cy="146575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9E33A2-77F8-7613-FC93-463EDDA02A9E}"/>
              </a:ext>
            </a:extLst>
          </p:cNvPr>
          <p:cNvCxnSpPr>
            <a:cxnSpLocks/>
          </p:cNvCxnSpPr>
          <p:nvPr userDrawn="1"/>
        </p:nvCxnSpPr>
        <p:spPr>
          <a:xfrm>
            <a:off x="6616915" y="6812010"/>
            <a:ext cx="2483719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F34F96-7C2F-D2FD-8783-BEEE48CDF110}"/>
              </a:ext>
            </a:extLst>
          </p:cNvPr>
          <p:cNvCxnSpPr>
            <a:cxnSpLocks/>
          </p:cNvCxnSpPr>
          <p:nvPr userDrawn="1"/>
        </p:nvCxnSpPr>
        <p:spPr>
          <a:xfrm>
            <a:off x="6616914" y="5678121"/>
            <a:ext cx="3724451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F35D9CE-4C55-DD65-57BA-798027F57ECD}"/>
              </a:ext>
            </a:extLst>
          </p:cNvPr>
          <p:cNvCxnSpPr>
            <a:cxnSpLocks/>
          </p:cNvCxnSpPr>
          <p:nvPr userDrawn="1"/>
        </p:nvCxnSpPr>
        <p:spPr>
          <a:xfrm>
            <a:off x="6616914" y="4986725"/>
            <a:ext cx="3724451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72D1F3-76B1-1CDB-62B2-12E0EAD90B13}"/>
              </a:ext>
            </a:extLst>
          </p:cNvPr>
          <p:cNvCxnSpPr>
            <a:cxnSpLocks/>
          </p:cNvCxnSpPr>
          <p:nvPr userDrawn="1"/>
        </p:nvCxnSpPr>
        <p:spPr>
          <a:xfrm flipV="1">
            <a:off x="9791952" y="4986724"/>
            <a:ext cx="0" cy="691397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2">
            <a:extLst>
              <a:ext uri="{FF2B5EF4-FFF2-40B4-BE49-F238E27FC236}">
                <a16:creationId xmlns:a16="http://schemas.microsoft.com/office/drawing/2014/main" id="{A413A0FC-AA88-F906-0AC3-94E05D2F1DC1}"/>
              </a:ext>
            </a:extLst>
          </p:cNvPr>
          <p:cNvSpPr txBox="1">
            <a:spLocks/>
          </p:cNvSpPr>
          <p:nvPr userDrawn="1"/>
        </p:nvSpPr>
        <p:spPr>
          <a:xfrm>
            <a:off x="9818456" y="5104668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lnSpc>
                <a:spcPct val="80000"/>
              </a:lnSpc>
              <a:defRPr sz="1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26" b="0" i="0">
                <a:latin typeface="Consolas" panose="020B0609020204030204" pitchFamily="49" charset="0"/>
              </a:rPr>
              <a:t>13
FEB
2024</a:t>
            </a:r>
            <a:endParaRPr lang="en-US" sz="1226" b="0" i="0">
              <a:latin typeface="Consolas" panose="020B0609020204030204" pitchFamily="49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2499E4-8AF7-7DDE-9D34-EA5A8B7C953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16914" y="5076554"/>
            <a:ext cx="2951820" cy="51202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502CF43-8167-C831-F990-FB3C9652DD08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86B3D3C-B256-4B13-46DA-718B6B2B3675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587A6C6-6F1E-6148-BC2D-A45E076D2842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4045E2E-0604-196A-DA03-E476F728E62C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CA08178-7129-A9DA-51D9-C79F2F489F52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A147C3B-D4CF-DD6F-09C6-7EF76964619E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9A8AAF4-15A3-8843-E926-A4597AF575D2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82C9B48-4979-35F7-A7EA-CF4A04F9D770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9187416-27B5-FA9E-45BD-496DDDB5307C}"/>
              </a:ext>
            </a:extLst>
          </p:cNvPr>
          <p:cNvCxnSpPr>
            <a:cxnSpLocks/>
          </p:cNvCxnSpPr>
          <p:nvPr userDrawn="1"/>
        </p:nvCxnSpPr>
        <p:spPr>
          <a:xfrm flipV="1">
            <a:off x="8573914" y="6812010"/>
            <a:ext cx="0" cy="331869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F5DC0957-1F94-B4D4-30D5-9BF15D9F0CB4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</p:spTree>
    <p:extLst>
      <p:ext uri="{BB962C8B-B14F-4D97-AF65-F5344CB8AC3E}">
        <p14:creationId xmlns:p14="http://schemas.microsoft.com/office/powerpoint/2010/main" val="2187378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FAD5113-2FA7-993F-CB08-6B60FDC6BD5C}"/>
              </a:ext>
            </a:extLst>
          </p:cNvPr>
          <p:cNvSpPr/>
          <p:nvPr userDrawn="1"/>
        </p:nvSpPr>
        <p:spPr>
          <a:xfrm>
            <a:off x="6243821" y="4424936"/>
            <a:ext cx="4436879" cy="3145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7" b="1" i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953636-A564-68BF-BBF6-4D1FA344A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6915" y="6276465"/>
            <a:ext cx="2385781" cy="485389"/>
          </a:xfrm>
        </p:spPr>
        <p:txBody>
          <a:bodyPr anchor="b"/>
          <a:lstStyle>
            <a:lvl1pPr algn="l">
              <a:defRPr lang="en-US" sz="1752" b="1" i="0" kern="1200" dirty="0">
                <a:solidFill>
                  <a:schemeClr val="tx2"/>
                </a:solidFill>
                <a:latin typeface="Arial Black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GB"/>
              <a:t>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71C64-1DCA-2175-31EF-8EEF89A820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16914" y="6893606"/>
            <a:ext cx="1843518" cy="188569"/>
          </a:xfrm>
        </p:spPr>
        <p:txBody>
          <a:bodyPr/>
          <a:lstStyle>
            <a:lvl1pPr marL="0" indent="0" algn="l">
              <a:buNone/>
              <a:defRPr lang="en-GB" sz="1051" b="0" i="0" kern="1200" dirty="0" smtClean="0">
                <a:solidFill>
                  <a:schemeClr val="tx2"/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00507" indent="0" algn="ctr">
              <a:buNone/>
              <a:defRPr sz="1752"/>
            </a:lvl2pPr>
            <a:lvl3pPr marL="801014" indent="0" algn="ctr">
              <a:buNone/>
              <a:defRPr sz="1577"/>
            </a:lvl3pPr>
            <a:lvl4pPr marL="1201522" indent="0" algn="ctr">
              <a:buNone/>
              <a:defRPr sz="1402"/>
            </a:lvl4pPr>
            <a:lvl5pPr marL="1602029" indent="0" algn="ctr">
              <a:buNone/>
              <a:defRPr sz="1402"/>
            </a:lvl5pPr>
            <a:lvl6pPr marL="2002536" indent="0" algn="ctr">
              <a:buNone/>
              <a:defRPr sz="1402"/>
            </a:lvl6pPr>
            <a:lvl7pPr marL="2403043" indent="0" algn="ctr">
              <a:buNone/>
              <a:defRPr sz="1402"/>
            </a:lvl7pPr>
            <a:lvl8pPr marL="2803550" indent="0" algn="ctr">
              <a:buNone/>
              <a:defRPr sz="1402"/>
            </a:lvl8pPr>
            <a:lvl9pPr marL="3204058" indent="0" algn="ctr">
              <a:buNone/>
              <a:defRPr sz="1402"/>
            </a:lvl9pPr>
          </a:lstStyle>
          <a:p>
            <a:r>
              <a:rPr lang="en-GB"/>
              <a:t>MASTER SUBTITLE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5142F-9268-0B96-279E-640B981D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3361" y="6897570"/>
            <a:ext cx="339335" cy="145553"/>
          </a:xfrm>
        </p:spPr>
        <p:txBody>
          <a:bodyPr/>
          <a:lstStyle>
            <a:lvl1pPr algn="ctr">
              <a:defRPr sz="1051" b="0" i="0">
                <a:solidFill>
                  <a:schemeClr val="tx2"/>
                </a:solidFill>
                <a:latin typeface="Consolas" panose="020B0609020204030204" pitchFamily="49" charset="0"/>
              </a:defRPr>
            </a:lvl1pPr>
          </a:lstStyle>
          <a:p>
            <a:fld id="{F48F720B-B89A-134C-9C1C-285CED26D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D6C3C7C-999A-A97C-70DF-76F4CBFBBA53}"/>
              </a:ext>
            </a:extLst>
          </p:cNvPr>
          <p:cNvSpPr/>
          <p:nvPr userDrawn="1"/>
        </p:nvSpPr>
        <p:spPr>
          <a:xfrm>
            <a:off x="9282437" y="5830802"/>
            <a:ext cx="933725" cy="1175533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921D73-A9BB-1F8B-1854-FE00E9B2A9FE}"/>
              </a:ext>
            </a:extLst>
          </p:cNvPr>
          <p:cNvCxnSpPr>
            <a:cxnSpLocks/>
          </p:cNvCxnSpPr>
          <p:nvPr userDrawn="1"/>
        </p:nvCxnSpPr>
        <p:spPr>
          <a:xfrm>
            <a:off x="6616914" y="7143880"/>
            <a:ext cx="3724451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A98C04-347F-3031-FA76-F2BDA487C987}"/>
              </a:ext>
            </a:extLst>
          </p:cNvPr>
          <p:cNvCxnSpPr>
            <a:cxnSpLocks/>
          </p:cNvCxnSpPr>
          <p:nvPr userDrawn="1"/>
        </p:nvCxnSpPr>
        <p:spPr>
          <a:xfrm flipV="1">
            <a:off x="9100634" y="5678121"/>
            <a:ext cx="0" cy="1465759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9E33A2-77F8-7613-FC93-463EDDA02A9E}"/>
              </a:ext>
            </a:extLst>
          </p:cNvPr>
          <p:cNvCxnSpPr>
            <a:cxnSpLocks/>
          </p:cNvCxnSpPr>
          <p:nvPr userDrawn="1"/>
        </p:nvCxnSpPr>
        <p:spPr>
          <a:xfrm>
            <a:off x="6616915" y="6812010"/>
            <a:ext cx="2483719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F34F96-7C2F-D2FD-8783-BEEE48CDF110}"/>
              </a:ext>
            </a:extLst>
          </p:cNvPr>
          <p:cNvCxnSpPr>
            <a:cxnSpLocks/>
          </p:cNvCxnSpPr>
          <p:nvPr userDrawn="1"/>
        </p:nvCxnSpPr>
        <p:spPr>
          <a:xfrm>
            <a:off x="6616914" y="5678121"/>
            <a:ext cx="3724451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F35D9CE-4C55-DD65-57BA-798027F57ECD}"/>
              </a:ext>
            </a:extLst>
          </p:cNvPr>
          <p:cNvCxnSpPr>
            <a:cxnSpLocks/>
          </p:cNvCxnSpPr>
          <p:nvPr userDrawn="1"/>
        </p:nvCxnSpPr>
        <p:spPr>
          <a:xfrm>
            <a:off x="6616914" y="4986725"/>
            <a:ext cx="3724451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72D1F3-76B1-1CDB-62B2-12E0EAD90B13}"/>
              </a:ext>
            </a:extLst>
          </p:cNvPr>
          <p:cNvCxnSpPr>
            <a:cxnSpLocks/>
          </p:cNvCxnSpPr>
          <p:nvPr userDrawn="1"/>
        </p:nvCxnSpPr>
        <p:spPr>
          <a:xfrm flipV="1">
            <a:off x="9791952" y="4986724"/>
            <a:ext cx="0" cy="691397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2">
            <a:extLst>
              <a:ext uri="{FF2B5EF4-FFF2-40B4-BE49-F238E27FC236}">
                <a16:creationId xmlns:a16="http://schemas.microsoft.com/office/drawing/2014/main" id="{A413A0FC-AA88-F906-0AC3-94E05D2F1DC1}"/>
              </a:ext>
            </a:extLst>
          </p:cNvPr>
          <p:cNvSpPr txBox="1">
            <a:spLocks/>
          </p:cNvSpPr>
          <p:nvPr userDrawn="1"/>
        </p:nvSpPr>
        <p:spPr>
          <a:xfrm>
            <a:off x="9818456" y="5104668"/>
            <a:ext cx="534034" cy="45550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lnSpc>
                <a:spcPct val="80000"/>
              </a:lnSpc>
              <a:defRPr sz="1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26" b="0" i="0">
                <a:solidFill>
                  <a:schemeClr val="tx2"/>
                </a:solidFill>
                <a:latin typeface="Consolas" panose="020B0609020204030204" pitchFamily="49" charset="0"/>
              </a:rPr>
              <a:t>13
FEB
2024</a:t>
            </a:r>
            <a:endParaRPr lang="en-US" sz="1226" b="0" i="0">
              <a:solidFill>
                <a:schemeClr val="tx2"/>
              </a:solidFill>
              <a:latin typeface="Consolas" panose="020B0609020204030204" pitchFamily="49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2499E4-8AF7-7DDE-9D34-EA5A8B7C953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16914" y="5076554"/>
            <a:ext cx="2951820" cy="51202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502CF43-8167-C831-F990-FB3C9652DD08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86B3D3C-B256-4B13-46DA-718B6B2B3675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587A6C6-6F1E-6148-BC2D-A45E076D2842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4045E2E-0604-196A-DA03-E476F728E62C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CA08178-7129-A9DA-51D9-C79F2F489F52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A147C3B-D4CF-DD6F-09C6-7EF76964619E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9A8AAF4-15A3-8843-E926-A4597AF575D2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82C9B48-4979-35F7-A7EA-CF4A04F9D770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D70EA4-C5DD-6EB9-6184-6F70904E4FAF}"/>
              </a:ext>
            </a:extLst>
          </p:cNvPr>
          <p:cNvCxnSpPr>
            <a:cxnSpLocks/>
          </p:cNvCxnSpPr>
          <p:nvPr userDrawn="1"/>
        </p:nvCxnSpPr>
        <p:spPr>
          <a:xfrm flipV="1">
            <a:off x="8573914" y="6812010"/>
            <a:ext cx="0" cy="331869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8F28A39-2D78-4720-6017-C24574531D70}"/>
              </a:ext>
            </a:extLst>
          </p:cNvPr>
          <p:cNvSpPr/>
          <p:nvPr userDrawn="1"/>
        </p:nvSpPr>
        <p:spPr>
          <a:xfrm>
            <a:off x="0" y="-387046"/>
            <a:ext cx="8081058" cy="2486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63075" bIns="63075" rtlCol="0" anchor="ctr">
            <a:spAutoFit/>
          </a:bodyPr>
          <a:lstStyle/>
          <a:p>
            <a:pPr algn="l"/>
            <a:r>
              <a:rPr lang="en-US" sz="788" b="1" i="0">
                <a:latin typeface="Arial" panose="020B0604020202020204" pitchFamily="34" charset="0"/>
              </a:rPr>
              <a:t>TO CHANGE BACKGROUND IMAGE:   1. RIGHT CLICK ON BACKGROUND   2. SELECT FORMAT BACKGROUND   3. CLICK INSERT AND LOCATE DESIRED IMAGE</a:t>
            </a:r>
          </a:p>
        </p:txBody>
      </p:sp>
    </p:spTree>
    <p:extLst>
      <p:ext uri="{BB962C8B-B14F-4D97-AF65-F5344CB8AC3E}">
        <p14:creationId xmlns:p14="http://schemas.microsoft.com/office/powerpoint/2010/main" val="2060492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5333F4-A5FA-5B85-BEDD-E8B508B6ED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1"/>
            <a:ext cx="10680700" cy="7570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953636-A564-68BF-BBF6-4D1FA344A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428" y="598282"/>
            <a:ext cx="8010525" cy="3642857"/>
          </a:xfrm>
        </p:spPr>
        <p:txBody>
          <a:bodyPr anchor="t"/>
          <a:lstStyle>
            <a:lvl1pPr algn="l">
              <a:lnSpc>
                <a:spcPct val="70000"/>
              </a:lnSpc>
              <a:defRPr sz="8322"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0C461-9274-3AE1-9A36-C3F4B229B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5142F-9268-0B96-279E-640B981D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0F83A84D-7F50-1142-3499-C95DD6D5DCCD}"/>
              </a:ext>
            </a:extLst>
          </p:cNvPr>
          <p:cNvSpPr/>
          <p:nvPr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rgbClr val="00EDB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607178-B09F-40F3-8D64-5FE22CDBDA5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47E500D-9FB7-EB2A-0C05-AB7BC4CC0A31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3DDBFF-E66F-1AB2-8399-82FA396F5418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E43ECD2-AC89-5DBE-E504-536F4A0CD40C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950529D-20FF-F338-4150-440DB1A562D8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0FC7500-E8BA-8F6A-B37A-E3B678F0BAEF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1458D7-8D39-D104-F1B0-09B0B36224D5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6EFE42D-7678-2C96-3A57-5E3C746CAFEF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7715DF3-218A-F828-5732-01A81D774165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solidFill>
              <a:srgbClr val="00EDB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96E3DC-11BE-79D6-D5CD-46798DE63CB9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F1B8FD-84B5-123E-8A2E-0BDE2CEA9BE3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82B887-24E8-0A6E-6969-7A101B7DF1B1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CEEDF2-B48E-F92A-5AF4-08B51FBF22A7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885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25E959-E1AB-B296-19A2-FE008BA92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0680700" cy="7570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953636-A564-68BF-BBF6-4D1FA344A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428" y="598282"/>
            <a:ext cx="8010525" cy="3642857"/>
          </a:xfrm>
        </p:spPr>
        <p:txBody>
          <a:bodyPr anchor="t"/>
          <a:lstStyle>
            <a:lvl1pPr algn="l">
              <a:lnSpc>
                <a:spcPct val="70000"/>
              </a:lnSpc>
              <a:defRPr sz="8322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0C461-9274-3AE1-9A36-C3F4B229B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5142F-9268-0B96-279E-640B981D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0F83A84D-7F50-1142-3499-C95DD6D5DCCD}"/>
              </a:ext>
            </a:extLst>
          </p:cNvPr>
          <p:cNvSpPr/>
          <p:nvPr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607178-B09F-40F3-8D64-5FE22CDBDA5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47E500D-9FB7-EB2A-0C05-AB7BC4CC0A31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3DDBFF-E66F-1AB2-8399-82FA396F5418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E43ECD2-AC89-5DBE-E504-536F4A0CD40C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950529D-20FF-F338-4150-440DB1A562D8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0FC7500-E8BA-8F6A-B37A-E3B678F0BAEF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1458D7-8D39-D104-F1B0-09B0B36224D5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6EFE42D-7678-2C96-3A57-5E3C746CAFEF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7715DF3-218A-F828-5732-01A81D774165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96E3DC-11BE-79D6-D5CD-46798DE63CB9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F1B8FD-84B5-123E-8A2E-0BDE2CEA9BE3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82B887-24E8-0A6E-6969-7A101B7DF1B1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CEEDF2-B48E-F92A-5AF4-08B51FBF22A7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24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36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D757E-1DB8-8039-C836-59F4E80BA2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428" y="729452"/>
            <a:ext cx="4953731" cy="1747210"/>
          </a:xfrm>
        </p:spPr>
        <p:txBody>
          <a:bodyPr anchor="b"/>
          <a:lstStyle>
            <a:lvl1pPr>
              <a:defRPr sz="4205"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FA822-6E04-DED7-9BF6-D903E0612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428" y="2795650"/>
            <a:ext cx="4953731" cy="411421"/>
          </a:xfrm>
        </p:spPr>
        <p:txBody>
          <a:bodyPr/>
          <a:lstStyle>
            <a:lvl1pPr marL="0" indent="0">
              <a:buNone/>
              <a:defRPr sz="2102"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00507" indent="0">
              <a:buNone/>
              <a:defRPr sz="1752">
                <a:solidFill>
                  <a:schemeClr val="tx1">
                    <a:tint val="82000"/>
                  </a:schemeClr>
                </a:solidFill>
              </a:defRPr>
            </a:lvl2pPr>
            <a:lvl3pPr marL="801014" indent="0">
              <a:buNone/>
              <a:defRPr sz="1577">
                <a:solidFill>
                  <a:schemeClr val="tx1">
                    <a:tint val="82000"/>
                  </a:schemeClr>
                </a:solidFill>
              </a:defRPr>
            </a:lvl3pPr>
            <a:lvl4pPr marL="1201522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4pPr>
            <a:lvl5pPr marL="1602029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5pPr>
            <a:lvl6pPr marL="2002536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6pPr>
            <a:lvl7pPr marL="2403043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7pPr>
            <a:lvl8pPr marL="2803550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8pPr>
            <a:lvl9pPr marL="3204058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45C16-1853-108B-E346-51CD7092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F0F94-50FB-D4D8-9BBB-65B53E73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29A034-19A8-7697-228C-2F9E49910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971" y="1130337"/>
            <a:ext cx="3259839" cy="3475203"/>
          </a:xfrm>
        </p:spPr>
        <p:txBody>
          <a:bodyPr/>
          <a:lstStyle>
            <a:lvl1pPr marL="250317" indent="-250317">
              <a:buFont typeface="Arial" panose="020B0604020202020204" pitchFamily="34" charset="0"/>
              <a:buChar char="•"/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D02D29-397E-14BF-DBBD-304215DCE24F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8F9CDC-E7EE-1D8A-76F0-0802A76464E7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C8BF71-A23A-593E-2F4A-ECE451F6F493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5C85EA-2169-C5D3-01CA-8C10CC3844A8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0D05B802-F8F8-C4B5-A3FD-44BF98D9B392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5E1F36-B7FC-2951-4AAB-2EC981FC052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022985F-73CD-DDC7-A33D-E67997893867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BA98908-856F-A1E2-A722-417DE7180207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E7D1310-65AD-CD3D-1A29-4BE3245FF038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7434BF-D0C8-65DD-373E-C6EC08C300DB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957C427-929B-0EED-AE1C-37B20AD8C211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38795F1-8F44-3A06-7977-1EF2ABC860DB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8EF76EB-3DC9-D48E-E2F0-0FE4AD78086F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98D92DC-3FA6-6F08-0805-35C71427B0DE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675858-0579-8567-5401-A97FF786DE15}"/>
              </a:ext>
            </a:extLst>
          </p:cNvPr>
          <p:cNvCxnSpPr/>
          <p:nvPr userDrawn="1"/>
        </p:nvCxnSpPr>
        <p:spPr>
          <a:xfrm>
            <a:off x="325428" y="414752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6089703-3087-61CE-45A7-3D637B752365}"/>
              </a:ext>
            </a:extLst>
          </p:cNvPr>
          <p:cNvCxnSpPr>
            <a:cxnSpLocks/>
          </p:cNvCxnSpPr>
          <p:nvPr userDrawn="1"/>
        </p:nvCxnSpPr>
        <p:spPr>
          <a:xfrm>
            <a:off x="325428" y="2696359"/>
            <a:ext cx="5014922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762D560-BD9C-A09B-7192-43DDF836E608}"/>
              </a:ext>
            </a:extLst>
          </p:cNvPr>
          <p:cNvCxnSpPr>
            <a:cxnSpLocks/>
          </p:cNvCxnSpPr>
          <p:nvPr userDrawn="1"/>
        </p:nvCxnSpPr>
        <p:spPr>
          <a:xfrm>
            <a:off x="325428" y="3304788"/>
            <a:ext cx="5014922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087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D757E-1DB8-8039-C836-59F4E80BA2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428" y="729452"/>
            <a:ext cx="4953731" cy="1747210"/>
          </a:xfrm>
        </p:spPr>
        <p:txBody>
          <a:bodyPr anchor="b"/>
          <a:lstStyle>
            <a:lvl1pPr>
              <a:defRPr sz="4205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FA822-6E04-DED7-9BF6-D903E0612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428" y="2795650"/>
            <a:ext cx="4953731" cy="411421"/>
          </a:xfrm>
        </p:spPr>
        <p:txBody>
          <a:bodyPr/>
          <a:lstStyle>
            <a:lvl1pPr marL="0" indent="0">
              <a:buNone/>
              <a:defRPr sz="210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00507" indent="0">
              <a:buNone/>
              <a:defRPr sz="1752">
                <a:solidFill>
                  <a:schemeClr val="tx1">
                    <a:tint val="82000"/>
                  </a:schemeClr>
                </a:solidFill>
              </a:defRPr>
            </a:lvl2pPr>
            <a:lvl3pPr marL="801014" indent="0">
              <a:buNone/>
              <a:defRPr sz="1577">
                <a:solidFill>
                  <a:schemeClr val="tx1">
                    <a:tint val="82000"/>
                  </a:schemeClr>
                </a:solidFill>
              </a:defRPr>
            </a:lvl3pPr>
            <a:lvl4pPr marL="1201522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4pPr>
            <a:lvl5pPr marL="1602029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5pPr>
            <a:lvl6pPr marL="2002536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6pPr>
            <a:lvl7pPr marL="2403043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7pPr>
            <a:lvl8pPr marL="2803550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8pPr>
            <a:lvl9pPr marL="3204058" indent="0">
              <a:buNone/>
              <a:defRPr sz="140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45C16-1853-108B-E346-51CD7092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F0F94-50FB-D4D8-9BBB-65B53E73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29A034-19A8-7697-228C-2F9E49910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971" y="1130337"/>
            <a:ext cx="3259839" cy="3475203"/>
          </a:xfrm>
        </p:spPr>
        <p:txBody>
          <a:bodyPr/>
          <a:lstStyle>
            <a:lvl1pPr marL="250317" indent="-250317">
              <a:buFont typeface="Arial" panose="020B0604020202020204" pitchFamily="34" charset="0"/>
              <a:buChar char="•"/>
              <a:defRPr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ED02D29-397E-14BF-DBBD-304215DCE24F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8F9CDC-E7EE-1D8A-76F0-0802A76464E7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C8BF71-A23A-593E-2F4A-ECE451F6F493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5C85EA-2169-C5D3-01CA-8C10CC3844A8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14">
            <a:extLst>
              <a:ext uri="{FF2B5EF4-FFF2-40B4-BE49-F238E27FC236}">
                <a16:creationId xmlns:a16="http://schemas.microsoft.com/office/drawing/2014/main" id="{0D05B802-F8F8-C4B5-A3FD-44BF98D9B392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5E1F36-B7FC-2951-4AAB-2EC981FC052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022985F-73CD-DDC7-A33D-E67997893867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BA98908-856F-A1E2-A722-417DE7180207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E7D1310-65AD-CD3D-1A29-4BE3245FF038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7434BF-D0C8-65DD-373E-C6EC08C300DB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957C427-929B-0EED-AE1C-37B20AD8C211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38795F1-8F44-3A06-7977-1EF2ABC860DB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8EF76EB-3DC9-D48E-E2F0-0FE4AD78086F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98D92DC-3FA6-6F08-0805-35C71427B0DE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675858-0579-8567-5401-A97FF786DE15}"/>
              </a:ext>
            </a:extLst>
          </p:cNvPr>
          <p:cNvCxnSpPr/>
          <p:nvPr userDrawn="1"/>
        </p:nvCxnSpPr>
        <p:spPr>
          <a:xfrm>
            <a:off x="325428" y="414752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6089703-3087-61CE-45A7-3D637B752365}"/>
              </a:ext>
            </a:extLst>
          </p:cNvPr>
          <p:cNvCxnSpPr>
            <a:cxnSpLocks/>
          </p:cNvCxnSpPr>
          <p:nvPr userDrawn="1"/>
        </p:nvCxnSpPr>
        <p:spPr>
          <a:xfrm>
            <a:off x="325428" y="2696359"/>
            <a:ext cx="5014922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762D560-BD9C-A09B-7192-43DDF836E608}"/>
              </a:ext>
            </a:extLst>
          </p:cNvPr>
          <p:cNvCxnSpPr>
            <a:cxnSpLocks/>
          </p:cNvCxnSpPr>
          <p:nvPr userDrawn="1"/>
        </p:nvCxnSpPr>
        <p:spPr>
          <a:xfrm>
            <a:off x="325428" y="3304788"/>
            <a:ext cx="5014922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386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CC138F-F8D4-19DF-041E-1440AE4336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350" y="0"/>
            <a:ext cx="5340350" cy="647197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E48D9A-4BDE-AA13-A069-8A1E56E10D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428" y="2903889"/>
            <a:ext cx="4732607" cy="2765441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BD1B1B-8B40-B0E1-E90A-7E29C55468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428" y="729452"/>
            <a:ext cx="4732607" cy="1747210"/>
          </a:xfrm>
        </p:spPr>
        <p:txBody>
          <a:bodyPr anchor="b"/>
          <a:lstStyle>
            <a:lvl1pPr>
              <a:defRPr sz="4205"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434216B-7851-9836-74F8-2F955EE0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4079" y="6849145"/>
            <a:ext cx="3999509" cy="178369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91A54BA-D9B5-F740-135B-E50F1326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B062A75-694C-8587-7ED5-8F222F301463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8F3B414-DBC0-8311-1D76-79292EFB92DF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2A645B-2609-51C4-9AC4-253762261D40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6FFF26-227F-7E44-91DB-C17BEFBEC46C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F0D14AE3-178B-899B-5147-EAFD63DC82FB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05983FE-082A-3E59-E004-FB6504BA6D7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1F7E3AB-2657-29DD-6C2C-88589E349B6A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CA1E2BB-BB76-0823-F989-794C613A7EDE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0B17F7A-8EF7-C653-3380-255F7D96DF73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CE8A426-21F0-1FE9-A5F3-FAA1948FD3E9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FD9B6C5-C8C9-F31A-319D-1BC54F570809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A9C0CFC-BBA0-A2E6-30C6-C742FB9B6DFF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B838E77-9A77-7E99-C526-A2A73045ED49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9241A52-FA81-CC6F-CC07-EC0688CD43A9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1651F6-39E6-F97C-6485-A9D9B42A59A9}"/>
              </a:ext>
            </a:extLst>
          </p:cNvPr>
          <p:cNvCxnSpPr>
            <a:cxnSpLocks/>
          </p:cNvCxnSpPr>
          <p:nvPr userDrawn="1"/>
        </p:nvCxnSpPr>
        <p:spPr>
          <a:xfrm>
            <a:off x="325428" y="2696359"/>
            <a:ext cx="4732607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E144810-D2F7-5E9B-D87D-AE788A87FE4A}"/>
              </a:ext>
            </a:extLst>
          </p:cNvPr>
          <p:cNvCxnSpPr>
            <a:cxnSpLocks/>
          </p:cNvCxnSpPr>
          <p:nvPr userDrawn="1"/>
        </p:nvCxnSpPr>
        <p:spPr>
          <a:xfrm>
            <a:off x="325428" y="414752"/>
            <a:ext cx="4732607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899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Ima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CC138F-F8D4-19DF-041E-1440AE4336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350" y="0"/>
            <a:ext cx="5340350" cy="647197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E48D9A-4BDE-AA13-A069-8A1E56E10D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428" y="2903889"/>
            <a:ext cx="4732607" cy="2765441"/>
          </a:xfrm>
        </p:spPr>
        <p:txBody>
          <a:bodyPr/>
          <a:lstStyle>
            <a:lvl1pPr>
              <a:defRPr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tx2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FBD1B1B-8B40-B0E1-E90A-7E29C55468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428" y="729452"/>
            <a:ext cx="4732607" cy="1747210"/>
          </a:xfrm>
        </p:spPr>
        <p:txBody>
          <a:bodyPr anchor="b"/>
          <a:lstStyle>
            <a:lvl1pPr>
              <a:defRPr sz="4205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434216B-7851-9836-74F8-2F955EE0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4079" y="6849145"/>
            <a:ext cx="3999509" cy="17836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91A54BA-D9B5-F740-135B-E50F1326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B062A75-694C-8587-7ED5-8F222F301463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8F3B414-DBC0-8311-1D76-79292EFB92DF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2A645B-2609-51C4-9AC4-253762261D40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6FFF26-227F-7E44-91DB-C17BEFBEC46C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F0D14AE3-178B-899B-5147-EAFD63DC82FB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05983FE-082A-3E59-E004-FB6504BA6D7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1F7E3AB-2657-29DD-6C2C-88589E349B6A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CA1E2BB-BB76-0823-F989-794C613A7EDE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0B17F7A-8EF7-C653-3380-255F7D96DF73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CE8A426-21F0-1FE9-A5F3-FAA1948FD3E9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FD9B6C5-C8C9-F31A-319D-1BC54F570809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A9C0CFC-BBA0-A2E6-30C6-C742FB9B6DFF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B838E77-9A77-7E99-C526-A2A73045ED49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9241A52-FA81-CC6F-CC07-EC0688CD43A9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B4179AA-99DB-538A-9910-E1FA9297FE22}"/>
              </a:ext>
            </a:extLst>
          </p:cNvPr>
          <p:cNvCxnSpPr>
            <a:cxnSpLocks/>
          </p:cNvCxnSpPr>
          <p:nvPr userDrawn="1"/>
        </p:nvCxnSpPr>
        <p:spPr>
          <a:xfrm>
            <a:off x="325428" y="414752"/>
            <a:ext cx="4732607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1651F6-39E6-F97C-6485-A9D9B42A59A9}"/>
              </a:ext>
            </a:extLst>
          </p:cNvPr>
          <p:cNvCxnSpPr>
            <a:cxnSpLocks/>
          </p:cNvCxnSpPr>
          <p:nvPr userDrawn="1"/>
        </p:nvCxnSpPr>
        <p:spPr>
          <a:xfrm>
            <a:off x="325428" y="2696359"/>
            <a:ext cx="4732607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467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20EB9-2FEC-34E9-2050-9A26352E4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33844-5BDB-C760-ACB0-02B2435EA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930AB-C85F-2EB0-CAED-C153F18C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70BA3-D7C1-563E-BBCA-4F86EABD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0A42BA-225B-D57F-AF1D-0C2AD7B57C51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47A6A31-8166-0502-FDCA-178E02538976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6DF9B1-3A4E-B29D-2EA0-95C51A23302F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82EFCA5-9F09-5487-2518-2FF0967D9F5C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reeform 28">
            <a:extLst>
              <a:ext uri="{FF2B5EF4-FFF2-40B4-BE49-F238E27FC236}">
                <a16:creationId xmlns:a16="http://schemas.microsoft.com/office/drawing/2014/main" id="{3419212E-A820-32BA-151C-667494BAA99F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805C7B-D8E3-64C5-6EF6-BB32AE456EB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74CF355-7EE4-EF69-66F6-2799B2C421DB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4647369-24D9-3A9B-A15D-4A49993D66F0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485D0B7-53AB-4C99-2539-2D31F19A849C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BFE2AE5-C402-3928-6D0C-E59EAD3AA936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9B210BC-E665-E67D-90CC-93EF50D30441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129EE1A-7315-BA71-F120-7A6DD9A3DF43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0361E42-6ED3-7F8B-EB6B-9BE6BAA32EDF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C79D9EE-B16F-1B7D-07CE-2FE21AF72D6E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731E5D2-2E5B-7F47-EFC8-1B3CA57C42BA}"/>
              </a:ext>
            </a:extLst>
          </p:cNvPr>
          <p:cNvCxnSpPr/>
          <p:nvPr userDrawn="1"/>
        </p:nvCxnSpPr>
        <p:spPr>
          <a:xfrm>
            <a:off x="325428" y="414752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D4322AC-C9E3-F50A-33A4-CC8E49878C75}"/>
              </a:ext>
            </a:extLst>
          </p:cNvPr>
          <p:cNvCxnSpPr/>
          <p:nvPr userDrawn="1"/>
        </p:nvCxnSpPr>
        <p:spPr>
          <a:xfrm>
            <a:off x="325428" y="1636832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943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20EB9-2FEC-34E9-2050-9A26352E4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33844-5BDB-C760-ACB0-02B2435EA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930AB-C85F-2EB0-CAED-C153F18C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70BA3-D7C1-563E-BBCA-4F86EABD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89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0AB2C-8087-34ED-AC44-92DB390D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F2E2A-63FC-5EC5-DCD7-ADF84E853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2647" y="2372881"/>
            <a:ext cx="4950949" cy="3785394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CA01-27F7-8227-812D-B91C57085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0416" y="2372881"/>
            <a:ext cx="4950949" cy="3785394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08CF2-B9C2-8381-E0FE-8A5AF5C0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8F43F-4A45-EBF4-5086-1DDB4EFD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E7BF0B-26FC-EB09-885F-925FFE8EC7A9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29F888-4DD9-5DBA-2BA6-74705ACAC932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C88A98-8CCD-7D18-97CE-D495D24F4EE7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1F69B8-4535-4708-1674-AD271D716BD2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reeform 11">
            <a:extLst>
              <a:ext uri="{FF2B5EF4-FFF2-40B4-BE49-F238E27FC236}">
                <a16:creationId xmlns:a16="http://schemas.microsoft.com/office/drawing/2014/main" id="{6DA251ED-E16A-D744-3987-1A9F582722A2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582FC9-F088-763C-97AB-1995A89DB73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5A26D61-DAA0-FD8E-6193-1B693B4641B0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71D425B-A471-5B04-F016-2D1B55E8ACC7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5EBA9E1-F938-0D35-4B25-B0A1D7DCEB4C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18244CD-808E-927B-7363-CC95CF009E17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0727D9C-030C-5D8D-9AC6-7ABE9BDB3A00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CD7D0C2-5269-5F4D-CC5A-5F3BA641E172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A7D8F54-F76D-854C-BCF0-F2C7883D6400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64AD16-212F-57B3-1BB9-075EF448CC49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F443AE3-579F-D35E-FE41-0AF46B3AF6E4}"/>
              </a:ext>
            </a:extLst>
          </p:cNvPr>
          <p:cNvCxnSpPr/>
          <p:nvPr userDrawn="1"/>
        </p:nvCxnSpPr>
        <p:spPr>
          <a:xfrm>
            <a:off x="325428" y="414752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EACBBB-1457-5176-32A2-C94F8FC7B9A1}"/>
              </a:ext>
            </a:extLst>
          </p:cNvPr>
          <p:cNvCxnSpPr/>
          <p:nvPr userDrawn="1"/>
        </p:nvCxnSpPr>
        <p:spPr>
          <a:xfrm>
            <a:off x="325428" y="1636832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294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0AB2C-8087-34ED-AC44-92DB390D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F2E2A-63FC-5EC5-DCD7-ADF84E853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9334" y="2372881"/>
            <a:ext cx="4934262" cy="3785394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CA01-27F7-8227-812D-B91C57085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0416" y="2372881"/>
            <a:ext cx="4950949" cy="3785394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08CF2-B9C2-8381-E0FE-8A5AF5C0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8F43F-4A45-EBF4-5086-1DDB4EFD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707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DCC50-0F97-21DE-5BD0-4F4E27E8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1C7D0-2C7B-317D-4EB9-B61ADA74F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6A842-A478-DFF4-4B9E-17F8FB1BE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FB056D-47A2-7FFD-20FC-D60C935211CB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A2B8EF-833F-8C8D-62E6-BB90B252CFDE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6F8AAE-9F2A-FBA2-FC54-60BF3CAF7C6D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A2234-827C-3EAB-E622-686D51EE0FA9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5C35E9-072C-2573-1736-9DB7F96C83A7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90BB5593-C91E-EF80-7F1F-90E0A768B134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100809-8D27-48D0-A897-DAE20588987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451124-CFAC-2559-7C4C-21AF48EA69C0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1493E42-F711-418E-E954-DDF16691D55B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8344F98-781F-4F7E-9DD8-0C2070AD5330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2E14BB4-32A1-BA46-3DC9-9006B5C3CA0F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E996002-F882-14B9-E7F6-12242A9D4C0A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9EB6AB8-BEE4-BA30-EE18-11AC3A6D8FB0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7A17119-560C-EC4A-A2A0-EC743DDD09AB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62EC594-6A4D-D494-02BB-893706643C24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117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DCC50-0F97-21DE-5BD0-4F4E27E8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1C7D0-2C7B-317D-4EB9-B61ADA74F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6A842-A478-DFF4-4B9E-17F8FB1BE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FB056D-47A2-7FFD-20FC-D60C935211CB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A2B8EF-833F-8C8D-62E6-BB90B252CFDE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6F8AAE-9F2A-FBA2-FC54-60BF3CAF7C6D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A2234-827C-3EAB-E622-686D51EE0FA9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5C35E9-072C-2573-1736-9DB7F96C83A7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90BB5593-C91E-EF80-7F1F-90E0A768B134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100809-8D27-48D0-A897-DAE20588987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451124-CFAC-2559-7C4C-21AF48EA69C0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1493E42-F711-418E-E954-DDF16691D55B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8344F98-781F-4F7E-9DD8-0C2070AD5330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2E14BB4-32A1-BA46-3DC9-9006B5C3CA0F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E996002-F882-14B9-E7F6-12242A9D4C0A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9EB6AB8-BEE4-BA30-EE18-11AC3A6D8FB0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7A17119-560C-EC4A-A2A0-EC743DDD09AB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62EC594-6A4D-D494-02BB-893706643C24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24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736" y="1887442"/>
            <a:ext cx="9212104" cy="3149237"/>
          </a:xfrm>
        </p:spPr>
        <p:txBody>
          <a:bodyPr anchor="b"/>
          <a:lstStyle>
            <a:lvl1pPr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8736" y="5066472"/>
            <a:ext cx="9212104" cy="1656109"/>
          </a:xfrm>
        </p:spPr>
        <p:txBody>
          <a:bodyPr/>
          <a:lstStyle>
            <a:lvl1pPr marL="0" indent="0">
              <a:buNone/>
              <a:defRPr sz="2649">
                <a:solidFill>
                  <a:schemeClr val="tx1"/>
                </a:solidFill>
              </a:defRPr>
            </a:lvl1pPr>
            <a:lvl2pPr marL="504703" indent="0">
              <a:buNone/>
              <a:defRPr sz="2208">
                <a:solidFill>
                  <a:schemeClr val="tx1">
                    <a:tint val="75000"/>
                  </a:schemeClr>
                </a:solidFill>
              </a:defRPr>
            </a:lvl2pPr>
            <a:lvl3pPr marL="1009406" indent="0">
              <a:buNone/>
              <a:defRPr sz="1987">
                <a:solidFill>
                  <a:schemeClr val="tx1">
                    <a:tint val="75000"/>
                  </a:schemeClr>
                </a:solidFill>
              </a:defRPr>
            </a:lvl3pPr>
            <a:lvl4pPr marL="1514109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4pPr>
            <a:lvl5pPr marL="201881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5pPr>
            <a:lvl6pPr marL="252351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6pPr>
            <a:lvl7pPr marL="3028218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7pPr>
            <a:lvl8pPr marL="353292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8pPr>
            <a:lvl9pPr marL="403762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14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Smaller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BC2B-9190-1B4C-C282-B609B30B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35" y="775133"/>
            <a:ext cx="10002031" cy="315471"/>
          </a:xfrm>
        </p:spPr>
        <p:txBody>
          <a:bodyPr/>
          <a:lstStyle>
            <a:lvl1pPr>
              <a:defRPr sz="2278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5A1507D-39B2-532C-8B3A-1F12D8D3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4079" y="6849145"/>
            <a:ext cx="3999509" cy="178369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5113294-2E78-B5B7-DB21-62144F30B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70DBA0-5B5F-4088-6B8A-3C2D98672EBF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4D77F5-9109-AEFA-8F4E-43F68CA511BE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03E8EF-5CAA-E575-F5A8-29CE17859C9C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6393B-D6DB-8FFB-A414-495AD0CAC1FA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E67177-7784-53CF-444D-7B5779029E3D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AB5D2530-CCA0-76E3-F043-1F5C026D120F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4BC50F-50E3-5D17-C219-F84314B4433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FC08FBD-7B2B-2781-CAE7-059D74DE0D34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1784554-851E-59F5-1A21-37F26759A3B2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42827A4-B620-F8D5-A692-63753E466944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BDA7AEE-93AA-C581-133C-BD95ED19EB15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6912C1D-239A-F3EE-922B-1F690D6C4F2E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8C13142-F3AB-506A-2FF8-353AB5A3DB02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1D3E6FF-0B7B-FD69-A4E9-2591361C10A2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C538846-2B09-FBDE-4BCD-F2F6899CED32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73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oter Placeholder 3">
            <a:extLst>
              <a:ext uri="{FF2B5EF4-FFF2-40B4-BE49-F238E27FC236}">
                <a16:creationId xmlns:a16="http://schemas.microsoft.com/office/drawing/2014/main" id="{CCC9EF8D-8DC0-E58A-D008-82F4E4C93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4079" y="6849145"/>
            <a:ext cx="3999509" cy="178369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endParaRPr lang="en-US"/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15AE16F9-A466-8700-835B-D799B4E4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D749E75-47B5-8056-5643-EC76D226A7C0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6170BA4-528F-6F8E-A023-5864872B75DF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FA8C754-6D50-BAF6-F2D3-30AD3CD1CBEB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3CD829-76E0-9901-5FE2-2858112AAD4D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018BEB1-1382-852C-6FFD-0FB0DFDB4FB8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Freeform 46">
            <a:extLst>
              <a:ext uri="{FF2B5EF4-FFF2-40B4-BE49-F238E27FC236}">
                <a16:creationId xmlns:a16="http://schemas.microsoft.com/office/drawing/2014/main" id="{C8FB1EF0-91E8-39A4-B40D-4F0FE3BEC40E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A0A3423-220C-25BC-F77B-C1B42586CD3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accent4"/>
          </a:solidFill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CCA7BAB-9BC3-E0E4-6B50-513A3334CFE2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26F06CDD-C681-FD4B-25E0-D1557A0D384E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4C0605B-6BEA-8C8A-23C7-C5746150E66D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162535D-CF1E-C81F-CA4E-4418B7F016C7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DB18F18-6001-7CBF-D548-0BE0545B10FA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E9BF317-6FF7-35A2-3268-B4C21F809C19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DF094F6-D92B-96D9-745C-CEEF3BDDE647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2A15919-4635-1656-1747-B159A0A0227F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577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0ED94C-A855-1AC9-03FB-9C6E2945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192C2-857A-3F8D-7E4B-626A7BBD5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8F8101F-7E9E-6C71-46F9-4DC3ED8CEC51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E3425A-D608-048D-6F50-1D749B2E4F32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5E7E29-42C1-CEC5-D84D-C4D9E46D1BF2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F456476-F6E3-74B4-C313-02054DC0BDAF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E9521D8-EFEC-3195-FCAD-B02C9CF3FEFE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reeform 28">
            <a:extLst>
              <a:ext uri="{FF2B5EF4-FFF2-40B4-BE49-F238E27FC236}">
                <a16:creationId xmlns:a16="http://schemas.microsoft.com/office/drawing/2014/main" id="{B93F22EA-7F77-FD5E-B330-D42C43D883B0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83EE0C-192E-6BB7-9FF3-CA08A80A79C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6D02B42-EEF9-E525-36D0-0C895B5650DA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ECC28BF-C16E-102A-028C-BCA75A27BCB9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4388B33-9F90-137A-5162-CCD356DB8416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93636F-8254-69C6-F3AF-7715CA9E3C06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4C1A90C-4A06-0A0D-E37A-53E7F2D4C3EF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92D3603-E285-D3D1-E5E4-2820E04A90DB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2222E4-4181-4FCE-72F5-EAEB27485495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EA3EDF6-D2BF-65D0-E181-93862089A2ED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5796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quad Ic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D749E75-47B5-8056-5643-EC76D226A7C0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6170BA4-528F-6F8E-A023-5864872B75DF}"/>
              </a:ext>
            </a:extLst>
          </p:cNvPr>
          <p:cNvCxnSpPr/>
          <p:nvPr userDrawn="1"/>
        </p:nvCxnSpPr>
        <p:spPr>
          <a:xfrm>
            <a:off x="325428" y="5392804"/>
            <a:ext cx="10015938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BF17958-EB76-B2F9-362B-ED006FFEBFB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25427" y="4314817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3D117D7-D0DF-D64D-4F15-6A1D44474074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387261" y="4314817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79B1680-B0F8-10E7-F9D7-FB6448F1875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4442428" y="4314817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D11221F-ABEF-075B-7A28-24591579A651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505151" y="4314817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5B0DF77-0254-EDDA-1211-AC8B276D636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621258" y="4314817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9EB449-00D5-FE95-2418-B5D9C383D5F0}"/>
              </a:ext>
            </a:extLst>
          </p:cNvPr>
          <p:cNvCxnSpPr>
            <a:cxnSpLocks/>
          </p:cNvCxnSpPr>
          <p:nvPr userDrawn="1"/>
        </p:nvCxnSpPr>
        <p:spPr>
          <a:xfrm flipV="1">
            <a:off x="8436405" y="4314817"/>
            <a:ext cx="0" cy="282906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0F7562-0BE8-16DF-7A15-B26D95201C9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3420" y="4314817"/>
            <a:ext cx="0" cy="282906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EAB264-19A1-FF16-A3B7-D6201DE9550B}"/>
              </a:ext>
            </a:extLst>
          </p:cNvPr>
          <p:cNvCxnSpPr>
            <a:cxnSpLocks/>
          </p:cNvCxnSpPr>
          <p:nvPr userDrawn="1"/>
        </p:nvCxnSpPr>
        <p:spPr>
          <a:xfrm flipV="1">
            <a:off x="4310436" y="4314817"/>
            <a:ext cx="0" cy="282906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89B345-8F00-BDF1-E136-8861EE6C20A7}"/>
              </a:ext>
            </a:extLst>
          </p:cNvPr>
          <p:cNvCxnSpPr>
            <a:cxnSpLocks/>
          </p:cNvCxnSpPr>
          <p:nvPr userDrawn="1"/>
        </p:nvCxnSpPr>
        <p:spPr>
          <a:xfrm flipV="1">
            <a:off x="2247451" y="4314817"/>
            <a:ext cx="0" cy="2829063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4E2B1C0-659F-9C49-6298-22B46CBEB0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4991" y="5756570"/>
            <a:ext cx="858071" cy="81048"/>
          </a:xfrm>
        </p:spPr>
        <p:txBody>
          <a:bodyPr>
            <a:spAutoFit/>
          </a:bodyPr>
          <a:lstStyle>
            <a:lvl1pPr>
              <a:defRPr sz="5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SQUAD 00</a:t>
            </a:r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3E5FF83-7DE2-CC8F-DA25-593628A15B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4991" y="5922504"/>
            <a:ext cx="1781498" cy="710579"/>
          </a:xfrm>
        </p:spPr>
        <p:txBody>
          <a:bodyPr wrap="square">
            <a:spAutoFit/>
          </a:bodyPr>
          <a:lstStyle>
            <a:lvl1pPr>
              <a:defRPr sz="2278" b="1" i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084B4A3-0BAB-91FD-EDF7-3A3D804E0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4991" y="7014911"/>
            <a:ext cx="1781496" cy="108107"/>
          </a:xfrm>
        </p:spPr>
        <p:txBody>
          <a:bodyPr wrap="square">
            <a:spAutoFit/>
          </a:bodyPr>
          <a:lstStyle>
            <a:lvl1pPr>
              <a:defRPr sz="70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SUPPORTING COPY IF REQUIRED</a:t>
            </a:r>
            <a:endParaRPr lang="en-US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EF138E82-07B4-20F8-2079-8BFE68A5A9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7261" y="5756570"/>
            <a:ext cx="858071" cy="81048"/>
          </a:xfrm>
        </p:spPr>
        <p:txBody>
          <a:bodyPr>
            <a:spAutoFit/>
          </a:bodyPr>
          <a:lstStyle>
            <a:lvl1pPr>
              <a:defRPr sz="5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SQUAD 00</a:t>
            </a:r>
            <a:endParaRPr lang="en-US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09E06E6-0173-8B46-2B66-44E1172F5D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83710" y="5922504"/>
            <a:ext cx="1781498" cy="710579"/>
          </a:xfrm>
        </p:spPr>
        <p:txBody>
          <a:bodyPr wrap="square">
            <a:spAutoFit/>
          </a:bodyPr>
          <a:lstStyle>
            <a:lvl1pPr>
              <a:defRPr sz="2278" b="1" i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77A2421E-9A01-F836-EC00-E61B74207A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83710" y="7014911"/>
            <a:ext cx="1781496" cy="108107"/>
          </a:xfrm>
        </p:spPr>
        <p:txBody>
          <a:bodyPr wrap="square">
            <a:spAutoFit/>
          </a:bodyPr>
          <a:lstStyle>
            <a:lvl1pPr>
              <a:defRPr sz="70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SUPPORTING COPY IF REQUIRED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A6604AEF-8B22-CC74-242D-CC3079E873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2429" y="5756570"/>
            <a:ext cx="858071" cy="81048"/>
          </a:xfrm>
        </p:spPr>
        <p:txBody>
          <a:bodyPr>
            <a:spAutoFit/>
          </a:bodyPr>
          <a:lstStyle>
            <a:lvl1pPr>
              <a:defRPr sz="5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SQUAD 00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F92641D4-3180-026F-5CE7-C07D9E03237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2429" y="5922504"/>
            <a:ext cx="1781498" cy="710579"/>
          </a:xfrm>
        </p:spPr>
        <p:txBody>
          <a:bodyPr wrap="square">
            <a:spAutoFit/>
          </a:bodyPr>
          <a:lstStyle>
            <a:lvl1pPr>
              <a:defRPr sz="2278" b="1" i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 goes here</a:t>
            </a:r>
            <a:endParaRPr lang="en-US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4B96FEA4-A1C0-6E73-D072-E8507B6BC55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42429" y="7014911"/>
            <a:ext cx="1781496" cy="108107"/>
          </a:xfrm>
        </p:spPr>
        <p:txBody>
          <a:bodyPr wrap="square">
            <a:spAutoFit/>
          </a:bodyPr>
          <a:lstStyle>
            <a:lvl1pPr>
              <a:defRPr sz="70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SUPPORTING COPY IF REQUIRED</a:t>
            </a:r>
            <a:endParaRPr lang="en-US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72FB3466-8220-9EED-B701-308628CFA02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01148" y="5756570"/>
            <a:ext cx="858071" cy="81048"/>
          </a:xfrm>
        </p:spPr>
        <p:txBody>
          <a:bodyPr>
            <a:spAutoFit/>
          </a:bodyPr>
          <a:lstStyle>
            <a:lvl1pPr>
              <a:defRPr sz="5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SQUAD 00</a:t>
            </a:r>
            <a:endParaRPr lang="en-US"/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B867AEDB-06F6-F872-43E2-8187BAAE62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01148" y="5922504"/>
            <a:ext cx="1781498" cy="710579"/>
          </a:xfrm>
        </p:spPr>
        <p:txBody>
          <a:bodyPr wrap="square">
            <a:spAutoFit/>
          </a:bodyPr>
          <a:lstStyle>
            <a:lvl1pPr>
              <a:defRPr sz="2278" b="1" i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0918E750-868C-BDE7-B38F-44ECE9307E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1148" y="7014911"/>
            <a:ext cx="1781496" cy="108107"/>
          </a:xfrm>
        </p:spPr>
        <p:txBody>
          <a:bodyPr wrap="square">
            <a:spAutoFit/>
          </a:bodyPr>
          <a:lstStyle>
            <a:lvl1pPr>
              <a:defRPr sz="70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SUPPORTING COPY IF REQUIRED</a:t>
            </a:r>
            <a:endParaRPr lang="en-US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2D33B2CE-4D27-0C3B-4760-B2AAB3D21E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59868" y="5756570"/>
            <a:ext cx="858071" cy="81048"/>
          </a:xfrm>
        </p:spPr>
        <p:txBody>
          <a:bodyPr>
            <a:spAutoFit/>
          </a:bodyPr>
          <a:lstStyle>
            <a:lvl1pPr>
              <a:defRPr sz="526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SQUAD 00</a:t>
            </a:r>
            <a:endParaRPr lang="en-US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1F005155-23B3-5506-7C00-EC09AE1A62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59868" y="5922504"/>
            <a:ext cx="1781498" cy="710579"/>
          </a:xfrm>
        </p:spPr>
        <p:txBody>
          <a:bodyPr wrap="square">
            <a:spAutoFit/>
          </a:bodyPr>
          <a:lstStyle>
            <a:lvl1pPr>
              <a:defRPr sz="2278" b="1" i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 goes here</a:t>
            </a:r>
            <a:endParaRPr lang="en-US"/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2CDCBD87-C971-252D-2863-1445B1CA893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59868" y="7014911"/>
            <a:ext cx="1781496" cy="108107"/>
          </a:xfrm>
        </p:spPr>
        <p:txBody>
          <a:bodyPr wrap="square">
            <a:spAutoFit/>
          </a:bodyPr>
          <a:lstStyle>
            <a:lvl1pPr>
              <a:defRPr sz="701" b="0" i="0">
                <a:solidFill>
                  <a:schemeClr val="accent4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GB"/>
              <a:t>SUPPORTING COPY IF REQUIRED</a:t>
            </a:r>
            <a:endParaRPr lang="en-US"/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323FDC29-091F-B9F6-3248-A613E6286B9C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325427" y="490735"/>
            <a:ext cx="725363" cy="914058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056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with Heading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0ED94C-A855-1AC9-03FB-9C6E2945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192C2-857A-3F8D-7E4B-626A7BBD5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8F8101F-7E9E-6C71-46F9-4DC3ED8CEC51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E3425A-D608-048D-6F50-1D749B2E4F32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5E7E29-42C1-CEC5-D84D-C4D9E46D1BF2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F456476-F6E3-74B4-C313-02054DC0BDAF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E9521D8-EFEC-3195-FCAD-B02C9CF3FEFE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reeform 28">
            <a:extLst>
              <a:ext uri="{FF2B5EF4-FFF2-40B4-BE49-F238E27FC236}">
                <a16:creationId xmlns:a16="http://schemas.microsoft.com/office/drawing/2014/main" id="{B93F22EA-7F77-FD5E-B330-D42C43D883B0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83EE0C-192E-6BB7-9FF3-CA08A80A79C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6D02B42-EEF9-E525-36D0-0C895B5650DA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ECC28BF-C16E-102A-028C-BCA75A27BCB9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4388B33-9F90-137A-5162-CCD356DB8416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93636F-8254-69C6-F3AF-7715CA9E3C06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4C1A90C-4A06-0A0D-E37A-53E7F2D4C3EF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92D3603-E285-D3D1-E5E4-2820E04A90DB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2222E4-4181-4FCE-72F5-EAEB27485495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EA3EDF6-D2BF-65D0-E181-93862089A2ED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2503D2-5067-A043-C695-6B3ADC459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3765" y="2372882"/>
            <a:ext cx="3508777" cy="3331497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9497C24-0BFC-F408-C836-9A00E77AF8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73765" y="1345798"/>
            <a:ext cx="3508777" cy="696467"/>
          </a:xfrm>
        </p:spPr>
        <p:txBody>
          <a:bodyPr>
            <a:normAutofit/>
          </a:bodyPr>
          <a:lstStyle>
            <a:lvl1pPr>
              <a:defRPr sz="2102" b="1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04DF53D-302F-9C21-3A2F-A0C4D6D033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5972" y="2372882"/>
            <a:ext cx="3508777" cy="3331497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7B7F401-2A74-77BE-A92B-015083C19E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972" y="1345798"/>
            <a:ext cx="3508777" cy="696467"/>
          </a:xfrm>
        </p:spPr>
        <p:txBody>
          <a:bodyPr>
            <a:normAutofit/>
          </a:bodyPr>
          <a:lstStyle>
            <a:lvl1pPr>
              <a:defRPr sz="2102" b="1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13CEF5-4E88-F5B6-38C1-AC41D5A37E27}"/>
              </a:ext>
            </a:extLst>
          </p:cNvPr>
          <p:cNvCxnSpPr>
            <a:cxnSpLocks/>
          </p:cNvCxnSpPr>
          <p:nvPr userDrawn="1"/>
        </p:nvCxnSpPr>
        <p:spPr>
          <a:xfrm flipV="1">
            <a:off x="5340350" y="403074"/>
            <a:ext cx="0" cy="5883474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8270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artely Business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BC2B-9190-1B4C-C282-B609B30B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35" y="775133"/>
            <a:ext cx="10002031" cy="315471"/>
          </a:xfrm>
        </p:spPr>
        <p:txBody>
          <a:bodyPr/>
          <a:lstStyle>
            <a:lvl1pPr>
              <a:defRPr sz="2278" b="1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5A1507D-39B2-532C-8B3A-1F12D8D3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14079" y="6849145"/>
            <a:ext cx="3999509" cy="178369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5113294-2E78-B5B7-DB21-62144F30B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0"/>
            <a:ext cx="339335" cy="169790"/>
          </a:xfrm>
        </p:spPr>
        <p:txBody>
          <a:bodyPr/>
          <a:lstStyle/>
          <a:p>
            <a:r>
              <a:rPr lang="en-US">
                <a:latin typeface="Consolas" panose="020B0609020204030204" pitchFamily="49" charset="0"/>
              </a:rPr>
              <a:t>PAGE </a:t>
            </a:r>
            <a:br>
              <a:rPr lang="en-US">
                <a:latin typeface="Consolas" panose="020B0609020204030204" pitchFamily="49" charset="0"/>
              </a:rPr>
            </a:br>
            <a:fld id="{F48F720B-B89A-134C-9C1C-285CED26D08D}" type="slidenum">
              <a:rPr lang="en-US" smtClean="0">
                <a:latin typeface="Consolas" panose="020B0609020204030204" pitchFamily="49" charset="0"/>
              </a:rPr>
              <a:pPr/>
              <a:t>‹#›</a:t>
            </a:fld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70DBA0-5B5F-4088-6B8A-3C2D98672EBF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34D77F5-9109-AEFA-8F4E-43F68CA511BE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03E8EF-5CAA-E575-F5A8-29CE17859C9C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6393B-D6DB-8FFB-A414-495AD0CAC1FA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E67177-7784-53CF-444D-7B5779029E3D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id="{AB5D2530-CCA0-76E3-F043-1F5C026D120F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4BC50F-50E3-5D17-C219-F84314B4433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FC08FBD-7B2B-2781-CAE7-059D74DE0D34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1784554-851E-59F5-1A21-37F26759A3B2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42827A4-B620-F8D5-A692-63753E466944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BDA7AEE-93AA-C581-133C-BD95ED19EB15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6912C1D-239A-F3EE-922B-1F690D6C4F2E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8C13142-F3AB-506A-2FF8-353AB5A3DB02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1D3E6FF-0B7B-FD69-A4E9-2591361C10A2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C538846-2B09-FBDE-4BCD-F2F6899CED32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DD646D4-743C-36D9-0F1A-189A7B7C1D03}"/>
              </a:ext>
            </a:extLst>
          </p:cNvPr>
          <p:cNvCxnSpPr>
            <a:cxnSpLocks/>
          </p:cNvCxnSpPr>
          <p:nvPr userDrawn="1"/>
        </p:nvCxnSpPr>
        <p:spPr>
          <a:xfrm>
            <a:off x="325428" y="1260405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301EFAB-CD84-0369-D867-9413ACBCD664}"/>
              </a:ext>
            </a:extLst>
          </p:cNvPr>
          <p:cNvCxnSpPr>
            <a:cxnSpLocks/>
          </p:cNvCxnSpPr>
          <p:nvPr userDrawn="1"/>
        </p:nvCxnSpPr>
        <p:spPr>
          <a:xfrm>
            <a:off x="3714413" y="1260405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502B88-1F73-0A26-F545-0D50BE4C0F56}"/>
              </a:ext>
            </a:extLst>
          </p:cNvPr>
          <p:cNvCxnSpPr>
            <a:cxnSpLocks/>
          </p:cNvCxnSpPr>
          <p:nvPr userDrawn="1"/>
        </p:nvCxnSpPr>
        <p:spPr>
          <a:xfrm>
            <a:off x="7089490" y="1260405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6AED3CD-CB52-6F39-D7A8-5FBE2356A6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507" y="1391482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F4DA32B-8B45-88DC-7F23-5AFB8E148B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428" y="1950530"/>
            <a:ext cx="3251494" cy="1091805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40AD42E-30A1-F268-D6D8-EABF1BABF50B}"/>
              </a:ext>
            </a:extLst>
          </p:cNvPr>
          <p:cNvCxnSpPr>
            <a:cxnSpLocks/>
          </p:cNvCxnSpPr>
          <p:nvPr userDrawn="1"/>
        </p:nvCxnSpPr>
        <p:spPr>
          <a:xfrm>
            <a:off x="325428" y="3210142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2B14460A-3F55-2334-433B-6BB2E7A671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507" y="3341219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8158DA0A-F297-07E0-F11E-A7F4DABEAB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428" y="3900268"/>
            <a:ext cx="3251494" cy="686642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/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12E5316E-7CA4-1810-0976-DE95AB69B6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5428" y="1419138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1" name="Picture Placeholder 39">
            <a:extLst>
              <a:ext uri="{FF2B5EF4-FFF2-40B4-BE49-F238E27FC236}">
                <a16:creationId xmlns:a16="http://schemas.microsoft.com/office/drawing/2014/main" id="{012FABB5-41CA-0163-0922-CBADA12563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5428" y="3368874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9C4C0D9-B8AA-1E13-201F-186B6D50C24E}"/>
              </a:ext>
            </a:extLst>
          </p:cNvPr>
          <p:cNvCxnSpPr>
            <a:cxnSpLocks/>
          </p:cNvCxnSpPr>
          <p:nvPr userDrawn="1"/>
        </p:nvCxnSpPr>
        <p:spPr>
          <a:xfrm>
            <a:off x="325428" y="4772697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31">
            <a:extLst>
              <a:ext uri="{FF2B5EF4-FFF2-40B4-BE49-F238E27FC236}">
                <a16:creationId xmlns:a16="http://schemas.microsoft.com/office/drawing/2014/main" id="{DA1D216E-CDDB-2D76-889C-B23B4F02BB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4507" y="4903775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44" name="Text Placeholder 33">
            <a:extLst>
              <a:ext uri="{FF2B5EF4-FFF2-40B4-BE49-F238E27FC236}">
                <a16:creationId xmlns:a16="http://schemas.microsoft.com/office/drawing/2014/main" id="{C125ECF6-C77E-3EFA-BA42-AD20B991D2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5428" y="5462823"/>
            <a:ext cx="3251494" cy="1091805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5" name="Picture Placeholder 39">
            <a:extLst>
              <a:ext uri="{FF2B5EF4-FFF2-40B4-BE49-F238E27FC236}">
                <a16:creationId xmlns:a16="http://schemas.microsoft.com/office/drawing/2014/main" id="{5A47582F-21D0-3CC3-A0C2-3CA3C1AB82A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5428" y="4931430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Text Placeholder 31">
            <a:extLst>
              <a:ext uri="{FF2B5EF4-FFF2-40B4-BE49-F238E27FC236}">
                <a16:creationId xmlns:a16="http://schemas.microsoft.com/office/drawing/2014/main" id="{DFFB3970-99DA-D00D-4C64-4BE481C855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99129" y="1391482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9DB0491-92B2-ADF1-4D4E-B3E2738CB5B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10050" y="2297823"/>
            <a:ext cx="3251494" cy="1591681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8" name="Picture Placeholder 39">
            <a:extLst>
              <a:ext uri="{FF2B5EF4-FFF2-40B4-BE49-F238E27FC236}">
                <a16:creationId xmlns:a16="http://schemas.microsoft.com/office/drawing/2014/main" id="{B54D119D-E5BF-E4E8-50DC-C34BF6A54EA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710050" y="1419138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9" name="Text Placeholder 33">
            <a:extLst>
              <a:ext uri="{FF2B5EF4-FFF2-40B4-BE49-F238E27FC236}">
                <a16:creationId xmlns:a16="http://schemas.microsoft.com/office/drawing/2014/main" id="{C35F3649-6CED-77A3-A009-45547C9F4D0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10050" y="1950530"/>
            <a:ext cx="3251494" cy="225321"/>
          </a:xfrm>
        </p:spPr>
        <p:txBody>
          <a:bodyPr>
            <a:noAutofit/>
          </a:bodyPr>
          <a:lstStyle>
            <a:lvl1pPr>
              <a:defRPr sz="1051" b="0" i="0">
                <a:latin typeface="Consolas" panose="020B0609020204030204" pitchFamily="49" charset="0"/>
              </a:defRPr>
            </a:lvl1pPr>
            <a:lvl2pPr>
              <a:defRPr sz="876"/>
            </a:lvl2pPr>
            <a:lvl3pPr>
              <a:defRPr sz="876"/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0A273EE4-90E8-966C-8159-BC46C2E3287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10050" y="4399666"/>
            <a:ext cx="3251494" cy="2154734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5037F23C-0008-90A4-DD33-4F7C496F77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0050" y="4052375"/>
            <a:ext cx="3251494" cy="225321"/>
          </a:xfrm>
        </p:spPr>
        <p:txBody>
          <a:bodyPr>
            <a:noAutofit/>
          </a:bodyPr>
          <a:lstStyle>
            <a:lvl1pPr>
              <a:defRPr sz="1051" b="0" i="0">
                <a:latin typeface="Consolas" panose="020B0609020204030204" pitchFamily="49" charset="0"/>
              </a:defRPr>
            </a:lvl1pPr>
            <a:lvl2pPr>
              <a:defRPr sz="876"/>
            </a:lvl2pPr>
            <a:lvl3pPr>
              <a:defRPr sz="876"/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52" name="Text Placeholder 31">
            <a:extLst>
              <a:ext uri="{FF2B5EF4-FFF2-40B4-BE49-F238E27FC236}">
                <a16:creationId xmlns:a16="http://schemas.microsoft.com/office/drawing/2014/main" id="{3DDA430F-40D6-0D8E-4EFF-4363E4B54E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74074" y="1391482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B8E68240-248C-A4FE-4C4B-31932391949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084995" y="1950529"/>
            <a:ext cx="3251494" cy="2091031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4" name="Picture Placeholder 39">
            <a:extLst>
              <a:ext uri="{FF2B5EF4-FFF2-40B4-BE49-F238E27FC236}">
                <a16:creationId xmlns:a16="http://schemas.microsoft.com/office/drawing/2014/main" id="{DF3AD174-9B9F-867A-5D19-DB3DA23E377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084995" y="1419138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0204124-6201-4E21-1827-C525082BD021}"/>
              </a:ext>
            </a:extLst>
          </p:cNvPr>
          <p:cNvCxnSpPr>
            <a:cxnSpLocks/>
          </p:cNvCxnSpPr>
          <p:nvPr userDrawn="1"/>
        </p:nvCxnSpPr>
        <p:spPr>
          <a:xfrm>
            <a:off x="7089490" y="4191925"/>
            <a:ext cx="325187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 Placeholder 31">
            <a:extLst>
              <a:ext uri="{FF2B5EF4-FFF2-40B4-BE49-F238E27FC236}">
                <a16:creationId xmlns:a16="http://schemas.microsoft.com/office/drawing/2014/main" id="{3AC011C1-1F45-473B-3E61-6EBCE808E1D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74074" y="4323002"/>
            <a:ext cx="2962796" cy="378479"/>
          </a:xfrm>
        </p:spPr>
        <p:txBody>
          <a:bodyPr>
            <a:normAutofit/>
          </a:bodyPr>
          <a:lstStyle>
            <a:lvl1pPr>
              <a:defRPr sz="1752" b="1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C360EC2D-897B-A632-6E14-30B344954D5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84995" y="4882050"/>
            <a:ext cx="3251494" cy="1672579"/>
          </a:xfrm>
        </p:spPr>
        <p:txBody>
          <a:bodyPr>
            <a:noAutofit/>
          </a:bodyPr>
          <a:lstStyle>
            <a:lvl1pPr>
              <a:defRPr sz="876" b="1" i="0">
                <a:latin typeface="Arial" panose="020B0604020202020204" pitchFamily="34" charset="0"/>
              </a:defRPr>
            </a:lvl1pPr>
            <a:lvl2pPr>
              <a:defRPr sz="876" b="1" i="0">
                <a:latin typeface="Arial" panose="020B0604020202020204" pitchFamily="34" charset="0"/>
              </a:defRPr>
            </a:lvl2pPr>
            <a:lvl3pPr>
              <a:defRPr sz="876" b="1" i="0">
                <a:latin typeface="Arial" panose="020B0604020202020204" pitchFamily="34" charset="0"/>
              </a:defRPr>
            </a:lvl3pPr>
            <a:lvl4pPr>
              <a:defRPr sz="876"/>
            </a:lvl4pPr>
            <a:lvl5pPr>
              <a:defRPr sz="876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1" name="Picture Placeholder 39">
            <a:extLst>
              <a:ext uri="{FF2B5EF4-FFF2-40B4-BE49-F238E27FC236}">
                <a16:creationId xmlns:a16="http://schemas.microsoft.com/office/drawing/2014/main" id="{8025F56C-9A45-1A85-2AC2-05F883E4BE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084995" y="4350658"/>
            <a:ext cx="185045" cy="267869"/>
          </a:xfrm>
        </p:spPr>
        <p:txBody>
          <a:bodyPr>
            <a:normAutofit/>
          </a:bodyPr>
          <a:lstStyle>
            <a:lvl1pPr>
              <a:defRPr sz="526" b="1" i="0">
                <a:latin typeface="Arial" panose="020B0604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895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1113E-8D2A-4FE3-9353-1CAC5E3FCE2E}"/>
              </a:ext>
            </a:extLst>
          </p:cNvPr>
          <p:cNvSpPr/>
          <p:nvPr userDrawn="1"/>
        </p:nvSpPr>
        <p:spPr>
          <a:xfrm>
            <a:off x="0" y="6918859"/>
            <a:ext cx="10680700" cy="6519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577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DF0574-2541-4154-93F8-45E0F4F96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1575" y="1569388"/>
            <a:ext cx="7631329" cy="242695"/>
          </a:xfrm>
        </p:spPr>
        <p:txBody>
          <a:bodyPr wrap="square">
            <a:spAutoFit/>
          </a:bodyPr>
          <a:lstStyle>
            <a:lvl1pPr>
              <a:defRPr sz="1752">
                <a:solidFill>
                  <a:schemeClr val="accent1"/>
                </a:solidFill>
              </a:defRPr>
            </a:lvl1pPr>
          </a:lstStyle>
          <a:p>
            <a:r>
              <a:rPr lang="en-US"/>
              <a:t>Heading</a:t>
            </a:r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4AFC2F-51BF-477A-B115-892B068A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2341" y="7045567"/>
            <a:ext cx="8695383" cy="403074"/>
          </a:xfrm>
        </p:spPr>
        <p:txBody>
          <a:bodyPr lIns="0" rIns="0">
            <a:normAutofit/>
          </a:bodyPr>
          <a:lstStyle>
            <a:lvl1pPr>
              <a:defRPr spc="88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9 May 2022 | PRESENTATION title |</a:t>
            </a:r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00C2A-96AE-49A0-A29C-7B4ADEC9C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1"/>
            <a:ext cx="339335" cy="84895"/>
          </a:xfrm>
        </p:spPr>
        <p:txBody>
          <a:bodyPr/>
          <a:lstStyle/>
          <a:p>
            <a:fld id="{BE303AA8-146C-4A04-BDF8-34D41FBE998A}" type="slidenum">
              <a:rPr lang="en-NZ" smtClean="0"/>
              <a:pPr/>
              <a:t>‹#›</a:t>
            </a:fld>
            <a:endParaRPr lang="en-NZ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14C0DC-40FD-42AB-8CBB-AAE7F2756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78" y="7056435"/>
            <a:ext cx="1259363" cy="367394"/>
          </a:xfrm>
          <a:prstGeom prst="rect">
            <a:avLst/>
          </a:prstGeom>
        </p:spPr>
      </p:pic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8027EE57-7A87-4453-8339-ADEB80D24EE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922045" y="2008362"/>
            <a:ext cx="7630859" cy="2839046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41432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1113E-8D2A-4FE3-9353-1CAC5E3FCE2E}"/>
              </a:ext>
            </a:extLst>
          </p:cNvPr>
          <p:cNvSpPr/>
          <p:nvPr userDrawn="1"/>
        </p:nvSpPr>
        <p:spPr>
          <a:xfrm>
            <a:off x="0" y="6918859"/>
            <a:ext cx="10680700" cy="6519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577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DF0574-2541-4154-93F8-45E0F4F96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1575" y="1569388"/>
            <a:ext cx="7631329" cy="242695"/>
          </a:xfrm>
        </p:spPr>
        <p:txBody>
          <a:bodyPr wrap="square">
            <a:spAutoFit/>
          </a:bodyPr>
          <a:lstStyle>
            <a:lvl1pPr>
              <a:defRPr sz="1752">
                <a:solidFill>
                  <a:schemeClr val="accent1"/>
                </a:solidFill>
              </a:defRPr>
            </a:lvl1pPr>
          </a:lstStyle>
          <a:p>
            <a:r>
              <a:rPr lang="en-US"/>
              <a:t>Heading</a:t>
            </a:r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4AFC2F-51BF-477A-B115-892B068A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2341" y="7045567"/>
            <a:ext cx="8695383" cy="403074"/>
          </a:xfrm>
        </p:spPr>
        <p:txBody>
          <a:bodyPr lIns="0" rIns="0">
            <a:normAutofit/>
          </a:bodyPr>
          <a:lstStyle>
            <a:lvl1pPr>
              <a:defRPr spc="88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9 May 2022 | PRESENTATION title |</a:t>
            </a:r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00C2A-96AE-49A0-A29C-7B4ADEC9C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07067" y="6828431"/>
            <a:ext cx="339335" cy="84895"/>
          </a:xfrm>
        </p:spPr>
        <p:txBody>
          <a:bodyPr/>
          <a:lstStyle/>
          <a:p>
            <a:fld id="{BE303AA8-146C-4A04-BDF8-34D41FBE998A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0760877-05A1-46F4-9B9B-BFD474660A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1575" y="1812083"/>
            <a:ext cx="7631329" cy="1857560"/>
          </a:xfrm>
        </p:spPr>
        <p:txBody>
          <a:bodyPr wrap="square">
            <a:spAutoFit/>
          </a:bodyPr>
          <a:lstStyle>
            <a:lvl1pPr>
              <a:defRPr sz="1752"/>
            </a:lvl1pPr>
            <a:lvl2pPr marL="158534" indent="-158534">
              <a:spcBef>
                <a:spcPts val="350"/>
              </a:spcBef>
              <a:defRPr sz="1752"/>
            </a:lvl2pPr>
            <a:lvl3pPr marL="392163" indent="-158534">
              <a:spcBef>
                <a:spcPts val="350"/>
              </a:spcBef>
              <a:defRPr sz="1752"/>
            </a:lvl3pPr>
            <a:lvl4pPr marL="625793" indent="-150190">
              <a:spcBef>
                <a:spcPts val="350"/>
              </a:spcBef>
              <a:defRPr sz="1752"/>
            </a:lvl4pPr>
            <a:lvl5pPr marL="867766" indent="-158534">
              <a:spcBef>
                <a:spcPts val="350"/>
              </a:spcBef>
              <a:defRPr sz="1752"/>
            </a:lvl5pPr>
          </a:lstStyle>
          <a:p>
            <a:pPr lvl="0"/>
            <a:r>
              <a:rPr lang="en-US"/>
              <a:t>Click to enter text. Highlight text and press tab for bullet style.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14C0DC-40FD-42AB-8CBB-AAE7F27564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78" y="7056435"/>
            <a:ext cx="1259363" cy="36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29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956D-04BB-41E6-8C99-8A4AA632BD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6522" y="3176909"/>
            <a:ext cx="5559505" cy="703719"/>
          </a:xfrm>
        </p:spPr>
        <p:txBody>
          <a:bodyPr>
            <a:spAutoFit/>
          </a:bodyPr>
          <a:lstStyle>
            <a:lvl1pPr>
              <a:defRPr sz="5081" spc="-26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Presentation title</a:t>
            </a:r>
            <a:endParaRPr lang="en-NZ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B6F21C-6A9F-4D52-BABA-F895F64DFC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93763" y="3803849"/>
            <a:ext cx="5560083" cy="447815"/>
          </a:xfrm>
        </p:spPr>
        <p:txBody>
          <a:bodyPr>
            <a:spAutoFit/>
          </a:bodyPr>
          <a:lstStyle>
            <a:lvl1pPr>
              <a:defRPr sz="2978" spc="44" baseline="0">
                <a:solidFill>
                  <a:schemeClr val="bg1"/>
                </a:solidFill>
              </a:defRPr>
            </a:lvl1pPr>
            <a:lvl2pPr marL="400507" indent="0">
              <a:buNone/>
              <a:defRPr/>
            </a:lvl2pPr>
          </a:lstStyle>
          <a:p>
            <a:pPr lvl="0"/>
            <a:r>
              <a:rPr lang="en-US"/>
              <a:t>Presentation sub head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B6E232-E772-4697-A08D-387F2C85B0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3763" y="4517380"/>
            <a:ext cx="5560083" cy="263534"/>
          </a:xfrm>
        </p:spPr>
        <p:txBody>
          <a:bodyPr>
            <a:spAutoFit/>
          </a:bodyPr>
          <a:lstStyle>
            <a:lvl1pPr>
              <a:defRPr sz="1752" spc="0" baseline="0">
                <a:solidFill>
                  <a:schemeClr val="bg1"/>
                </a:solidFill>
              </a:defRPr>
            </a:lvl1pPr>
            <a:lvl2pPr marL="400507" indent="0">
              <a:buNone/>
              <a:defRPr/>
            </a:lvl2pPr>
          </a:lstStyle>
          <a:p>
            <a:pPr lvl="0"/>
            <a:r>
              <a:rPr lang="en-US"/>
              <a:t>Prepared by Name </a:t>
            </a:r>
            <a:r>
              <a:rPr lang="en-US" err="1"/>
              <a:t>Name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9ABDF1-6042-41C5-9222-4323E1B04D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16" y="462660"/>
            <a:ext cx="2335135" cy="1872032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537C634-471D-4010-8C2C-1562326B8B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22341" y="7045567"/>
            <a:ext cx="8695383" cy="403074"/>
          </a:xfrm>
        </p:spPr>
        <p:txBody>
          <a:bodyPr lIns="0" rIns="0">
            <a:normAutofit/>
          </a:bodyPr>
          <a:lstStyle>
            <a:lvl1pPr>
              <a:defRPr spc="88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9 May 2022 | PRESENTATION title |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1576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298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7104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4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403076"/>
            <a:ext cx="9212104" cy="14633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690" y="1855895"/>
            <a:ext cx="4518436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5690" y="2765440"/>
            <a:ext cx="4518436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7105" y="1855895"/>
            <a:ext cx="4540689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7105" y="2765440"/>
            <a:ext cx="4540689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0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689" y="1090055"/>
            <a:ext cx="5407104" cy="5380166"/>
          </a:xfrm>
        </p:spPr>
        <p:txBody>
          <a:bodyPr/>
          <a:lstStyle>
            <a:lvl1pPr>
              <a:defRPr sz="3532"/>
            </a:lvl1pPr>
            <a:lvl2pPr>
              <a:defRPr sz="3091"/>
            </a:lvl2pPr>
            <a:lvl3pPr>
              <a:defRPr sz="2649"/>
            </a:lvl3pPr>
            <a:lvl4pPr>
              <a:defRPr sz="2208"/>
            </a:lvl4pPr>
            <a:lvl5pPr>
              <a:defRPr sz="2208"/>
            </a:lvl5pPr>
            <a:lvl6pPr>
              <a:defRPr sz="2208"/>
            </a:lvl6pPr>
            <a:lvl7pPr>
              <a:defRPr sz="2208"/>
            </a:lvl7pPr>
            <a:lvl8pPr>
              <a:defRPr sz="2208"/>
            </a:lvl8pPr>
            <a:lvl9pPr>
              <a:defRPr sz="220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3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0689" y="1090055"/>
            <a:ext cx="5407104" cy="5380166"/>
          </a:xfrm>
        </p:spPr>
        <p:txBody>
          <a:bodyPr anchor="t"/>
          <a:lstStyle>
            <a:lvl1pPr marL="0" indent="0">
              <a:buNone/>
              <a:defRPr sz="3532"/>
            </a:lvl1pPr>
            <a:lvl2pPr marL="504703" indent="0">
              <a:buNone/>
              <a:defRPr sz="3091"/>
            </a:lvl2pPr>
            <a:lvl3pPr marL="1009406" indent="0">
              <a:buNone/>
              <a:defRPr sz="2649"/>
            </a:lvl3pPr>
            <a:lvl4pPr marL="1514109" indent="0">
              <a:buNone/>
              <a:defRPr sz="2208"/>
            </a:lvl4pPr>
            <a:lvl5pPr marL="2018812" indent="0">
              <a:buNone/>
              <a:defRPr sz="2208"/>
            </a:lvl5pPr>
            <a:lvl6pPr marL="2523515" indent="0">
              <a:buNone/>
              <a:defRPr sz="2208"/>
            </a:lvl6pPr>
            <a:lvl7pPr marL="3028218" indent="0">
              <a:buNone/>
              <a:defRPr sz="2208"/>
            </a:lvl7pPr>
            <a:lvl8pPr marL="3532922" indent="0">
              <a:buNone/>
              <a:defRPr sz="2208"/>
            </a:lvl8pPr>
            <a:lvl9pPr marL="4037625" indent="0">
              <a:buNone/>
              <a:defRPr sz="2208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298" y="403076"/>
            <a:ext cx="9212104" cy="14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298" y="2015372"/>
            <a:ext cx="9212104" cy="4803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298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7E63-76AD-864C-9F37-9947DD773DD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7982" y="7017001"/>
            <a:ext cx="3604736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244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9406" rtl="0" eaLnBrk="1" latinLnBrk="0" hangingPunct="1">
        <a:lnSpc>
          <a:spcPct val="90000"/>
        </a:lnSpc>
        <a:spcBef>
          <a:spcPct val="0"/>
        </a:spcBef>
        <a:buNone/>
        <a:defRPr sz="48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352" indent="-252352" algn="l" defTabSz="1009406" rtl="0" eaLnBrk="1" latinLnBrk="0" hangingPunct="1">
        <a:lnSpc>
          <a:spcPct val="90000"/>
        </a:lnSpc>
        <a:spcBef>
          <a:spcPts val="1104"/>
        </a:spcBef>
        <a:buFont typeface="Arial" panose="020B0604020202020204" pitchFamily="34" charset="0"/>
        <a:buChar char="•"/>
        <a:defRPr sz="3091" kern="1200">
          <a:solidFill>
            <a:schemeClr val="tx1"/>
          </a:solidFill>
          <a:latin typeface="+mn-lt"/>
          <a:ea typeface="+mn-ea"/>
          <a:cs typeface="+mn-cs"/>
        </a:defRPr>
      </a:lvl1pPr>
      <a:lvl2pPr marL="757055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2pPr>
      <a:lvl3pPr marL="1261758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3pPr>
      <a:lvl4pPr marL="1766461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271164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775867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280570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785273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289976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1pPr>
      <a:lvl2pPr marL="504703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2pPr>
      <a:lvl3pPr marL="1009406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3pPr>
      <a:lvl4pPr marL="1514109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01881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52351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028218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53292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03762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4D46D3-003B-6207-E3AC-0032911E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35" y="877514"/>
            <a:ext cx="10002031" cy="53380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96B15-5AD3-F9C2-BB9B-CA0C5EF5A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428" y="2372882"/>
            <a:ext cx="10015938" cy="37853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25360-D619-16F3-AE7F-6AC5EC4B4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14079" y="6849145"/>
            <a:ext cx="3999509" cy="17836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76" b="1" i="0">
                <a:solidFill>
                  <a:schemeClr val="tx2"/>
                </a:solidFill>
                <a:latin typeface="Arial Black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EEA0-2E89-2E4F-C73B-6B83D3C24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07067" y="6828431"/>
            <a:ext cx="339335" cy="181973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l">
              <a:lnSpc>
                <a:spcPct val="90000"/>
              </a:lnSpc>
              <a:defRPr sz="613">
                <a:solidFill>
                  <a:schemeClr val="tx2"/>
                </a:solidFill>
                <a:latin typeface="Centra Mono Trial" panose="02010509030202040203" pitchFamily="49" charset="77"/>
              </a:defRPr>
            </a:lvl1pPr>
          </a:lstStyle>
          <a:p>
            <a:r>
              <a:rPr lang="en-US">
                <a:latin typeface="Consolas" panose="020B0609020204030204" pitchFamily="49" charset="0"/>
              </a:rPr>
              <a:t>PAGE </a:t>
            </a:r>
          </a:p>
          <a:p>
            <a:fld id="{F48F720B-B89A-134C-9C1C-285CED26D08D}" type="slidenum">
              <a:rPr lang="en-US" sz="701" smtClean="0">
                <a:latin typeface="Consolas" panose="020B0609020204030204" pitchFamily="49" charset="0"/>
              </a:rPr>
              <a:pPr/>
              <a:t>‹#›</a:t>
            </a:fld>
            <a:endParaRPr lang="en-US" sz="701">
              <a:latin typeface="Consolas" panose="020B0609020204030204" pitchFamily="49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7EF6D1-4D2F-4F47-06DD-09FA66443803}"/>
              </a:ext>
            </a:extLst>
          </p:cNvPr>
          <p:cNvCxnSpPr/>
          <p:nvPr userDrawn="1"/>
        </p:nvCxnSpPr>
        <p:spPr>
          <a:xfrm>
            <a:off x="325428" y="403074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02439B-9B8B-40FB-5C6E-E2F0CDC63D35}"/>
              </a:ext>
            </a:extLst>
          </p:cNvPr>
          <p:cNvCxnSpPr/>
          <p:nvPr userDrawn="1"/>
        </p:nvCxnSpPr>
        <p:spPr>
          <a:xfrm>
            <a:off x="325428" y="1636832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14CDEDB-BC7B-4823-5A38-A2E5BC225F0F}"/>
              </a:ext>
            </a:extLst>
          </p:cNvPr>
          <p:cNvCxnSpPr/>
          <p:nvPr userDrawn="1"/>
        </p:nvCxnSpPr>
        <p:spPr>
          <a:xfrm>
            <a:off x="325428" y="6706456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9DDB5D-CB3C-E22C-529F-8BF70A1D9095}"/>
              </a:ext>
            </a:extLst>
          </p:cNvPr>
          <p:cNvCxnSpPr/>
          <p:nvPr userDrawn="1"/>
        </p:nvCxnSpPr>
        <p:spPr>
          <a:xfrm>
            <a:off x="325428" y="7143880"/>
            <a:ext cx="100159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912F8A-D846-A0B3-50B8-CD689BF7D613}"/>
              </a:ext>
            </a:extLst>
          </p:cNvPr>
          <p:cNvCxnSpPr>
            <a:cxnSpLocks/>
          </p:cNvCxnSpPr>
          <p:nvPr userDrawn="1"/>
        </p:nvCxnSpPr>
        <p:spPr>
          <a:xfrm flipV="1">
            <a:off x="9500816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9E8D1DD-F4EE-F91D-A832-352F6D335084}"/>
              </a:ext>
            </a:extLst>
          </p:cNvPr>
          <p:cNvCxnSpPr>
            <a:cxnSpLocks/>
          </p:cNvCxnSpPr>
          <p:nvPr userDrawn="1"/>
        </p:nvCxnSpPr>
        <p:spPr>
          <a:xfrm flipV="1">
            <a:off x="2017011" y="6706457"/>
            <a:ext cx="0" cy="437423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reeform 21">
            <a:extLst>
              <a:ext uri="{FF2B5EF4-FFF2-40B4-BE49-F238E27FC236}">
                <a16:creationId xmlns:a16="http://schemas.microsoft.com/office/drawing/2014/main" id="{8ECA1C12-51A0-0546-0BAF-5ED10A401196}"/>
              </a:ext>
            </a:extLst>
          </p:cNvPr>
          <p:cNvSpPr/>
          <p:nvPr userDrawn="1"/>
        </p:nvSpPr>
        <p:spPr>
          <a:xfrm>
            <a:off x="10102714" y="6779164"/>
            <a:ext cx="241809" cy="304430"/>
          </a:xfrm>
          <a:custGeom>
            <a:avLst/>
            <a:gdLst>
              <a:gd name="connsiteX0" fmla="*/ 773915 w 1548175"/>
              <a:gd name="connsiteY0" fmla="*/ 0 h 1546737"/>
              <a:gd name="connsiteX1" fmla="*/ 0 w 1548175"/>
              <a:gd name="connsiteY1" fmla="*/ 773369 h 1546737"/>
              <a:gd name="connsiteX2" fmla="*/ 773915 w 1548175"/>
              <a:gd name="connsiteY2" fmla="*/ 1546738 h 1546737"/>
              <a:gd name="connsiteX3" fmla="*/ 1548176 w 1548175"/>
              <a:gd name="connsiteY3" fmla="*/ 773369 h 1546737"/>
              <a:gd name="connsiteX4" fmla="*/ 773915 w 1548175"/>
              <a:gd name="connsiteY4" fmla="*/ 0 h 1546737"/>
              <a:gd name="connsiteX5" fmla="*/ 1313190 w 1548175"/>
              <a:gd name="connsiteY5" fmla="*/ 483210 h 1546737"/>
              <a:gd name="connsiteX6" fmla="*/ 1313190 w 1548175"/>
              <a:gd name="connsiteY6" fmla="*/ 631784 h 1546737"/>
              <a:gd name="connsiteX7" fmla="*/ 866882 w 1548175"/>
              <a:gd name="connsiteY7" fmla="*/ 631697 h 1546737"/>
              <a:gd name="connsiteX8" fmla="*/ 972716 w 1548175"/>
              <a:gd name="connsiteY8" fmla="*/ 499301 h 1546737"/>
              <a:gd name="connsiteX9" fmla="*/ 1006439 w 1548175"/>
              <a:gd name="connsiteY9" fmla="*/ 483081 h 1546737"/>
              <a:gd name="connsiteX10" fmla="*/ 1313536 w 1548175"/>
              <a:gd name="connsiteY10" fmla="*/ 483081 h 1546737"/>
              <a:gd name="connsiteX11" fmla="*/ 1313190 w 1548175"/>
              <a:gd name="connsiteY11" fmla="*/ 483167 h 1546737"/>
              <a:gd name="connsiteX12" fmla="*/ 691398 w 1548175"/>
              <a:gd name="connsiteY12" fmla="*/ 430277 h 1546737"/>
              <a:gd name="connsiteX13" fmla="*/ 882643 w 1548175"/>
              <a:gd name="connsiteY13" fmla="*/ 190463 h 1546737"/>
              <a:gd name="connsiteX14" fmla="*/ 999229 w 1548175"/>
              <a:gd name="connsiteY14" fmla="*/ 283127 h 1546737"/>
              <a:gd name="connsiteX15" fmla="*/ 720804 w 1548175"/>
              <a:gd name="connsiteY15" fmla="*/ 631654 h 1546737"/>
              <a:gd name="connsiteX16" fmla="*/ 683151 w 1548175"/>
              <a:gd name="connsiteY16" fmla="*/ 466601 h 1546737"/>
              <a:gd name="connsiteX17" fmla="*/ 691398 w 1548175"/>
              <a:gd name="connsiteY17" fmla="*/ 430277 h 1546737"/>
              <a:gd name="connsiteX18" fmla="*/ 530294 w 1548175"/>
              <a:gd name="connsiteY18" fmla="*/ 311254 h 1546737"/>
              <a:gd name="connsiteX19" fmla="*/ 629694 w 1548175"/>
              <a:gd name="connsiteY19" fmla="*/ 745932 h 1546737"/>
              <a:gd name="connsiteX20" fmla="*/ 476837 w 1548175"/>
              <a:gd name="connsiteY20" fmla="*/ 672465 h 1546737"/>
              <a:gd name="connsiteX21" fmla="*/ 453520 w 1548175"/>
              <a:gd name="connsiteY21" fmla="*/ 643302 h 1546737"/>
              <a:gd name="connsiteX22" fmla="*/ 385338 w 1548175"/>
              <a:gd name="connsiteY22" fmla="*/ 344256 h 1546737"/>
              <a:gd name="connsiteX23" fmla="*/ 530294 w 1548175"/>
              <a:gd name="connsiteY23" fmla="*/ 311254 h 1546737"/>
              <a:gd name="connsiteX24" fmla="*/ 195562 w 1548175"/>
              <a:gd name="connsiteY24" fmla="*/ 828804 h 1546737"/>
              <a:gd name="connsiteX25" fmla="*/ 260160 w 1548175"/>
              <a:gd name="connsiteY25" fmla="*/ 694940 h 1546737"/>
              <a:gd name="connsiteX26" fmla="*/ 661993 w 1548175"/>
              <a:gd name="connsiteY26" fmla="*/ 888423 h 1546737"/>
              <a:gd name="connsiteX27" fmla="*/ 509524 w 1548175"/>
              <a:gd name="connsiteY27" fmla="*/ 961890 h 1546737"/>
              <a:gd name="connsiteX28" fmla="*/ 471871 w 1548175"/>
              <a:gd name="connsiteY28" fmla="*/ 961890 h 1546737"/>
              <a:gd name="connsiteX29" fmla="*/ 195606 w 1548175"/>
              <a:gd name="connsiteY29" fmla="*/ 828760 h 1546737"/>
              <a:gd name="connsiteX30" fmla="*/ 195606 w 1548175"/>
              <a:gd name="connsiteY30" fmla="*/ 828847 h 1546737"/>
              <a:gd name="connsiteX31" fmla="*/ 755995 w 1548175"/>
              <a:gd name="connsiteY31" fmla="*/ 1116935 h 1546737"/>
              <a:gd name="connsiteX32" fmla="*/ 733024 w 1548175"/>
              <a:gd name="connsiteY32" fmla="*/ 1146098 h 1546737"/>
              <a:gd name="connsiteX33" fmla="*/ 456413 w 1548175"/>
              <a:gd name="connsiteY33" fmla="*/ 1278968 h 1546737"/>
              <a:gd name="connsiteX34" fmla="*/ 391815 w 1548175"/>
              <a:gd name="connsiteY34" fmla="*/ 1145278 h 1546737"/>
              <a:gd name="connsiteX35" fmla="*/ 793994 w 1548175"/>
              <a:gd name="connsiteY35" fmla="*/ 951839 h 1546737"/>
              <a:gd name="connsiteX36" fmla="*/ 755953 w 1548175"/>
              <a:gd name="connsiteY36" fmla="*/ 1116892 h 1546737"/>
              <a:gd name="connsiteX37" fmla="*/ 755953 w 1548175"/>
              <a:gd name="connsiteY37" fmla="*/ 1116978 h 1546737"/>
              <a:gd name="connsiteX38" fmla="*/ 1039775 w 1548175"/>
              <a:gd name="connsiteY38" fmla="*/ 1057100 h 1546737"/>
              <a:gd name="connsiteX39" fmla="*/ 971248 w 1548175"/>
              <a:gd name="connsiteY39" fmla="*/ 1356016 h 1546737"/>
              <a:gd name="connsiteX40" fmla="*/ 826292 w 1548175"/>
              <a:gd name="connsiteY40" fmla="*/ 1323057 h 1546737"/>
              <a:gd name="connsiteX41" fmla="*/ 925693 w 1548175"/>
              <a:gd name="connsiteY41" fmla="*/ 888423 h 1546737"/>
              <a:gd name="connsiteX42" fmla="*/ 1031182 w 1548175"/>
              <a:gd name="connsiteY42" fmla="*/ 1020776 h 1546737"/>
              <a:gd name="connsiteX43" fmla="*/ 1039429 w 1548175"/>
              <a:gd name="connsiteY43" fmla="*/ 1057100 h 1546737"/>
              <a:gd name="connsiteX44" fmla="*/ 1039775 w 1548175"/>
              <a:gd name="connsiteY44" fmla="*/ 1057100 h 1546737"/>
              <a:gd name="connsiteX45" fmla="*/ 1236373 w 1548175"/>
              <a:gd name="connsiteY45" fmla="*/ 1094545 h 1546737"/>
              <a:gd name="connsiteX46" fmla="*/ 958337 w 1548175"/>
              <a:gd name="connsiteY46" fmla="*/ 745932 h 1546737"/>
              <a:gd name="connsiteX47" fmla="*/ 1127689 w 1548175"/>
              <a:gd name="connsiteY47" fmla="*/ 745932 h 1546737"/>
              <a:gd name="connsiteX48" fmla="*/ 1161412 w 1548175"/>
              <a:gd name="connsiteY48" fmla="*/ 762066 h 1546737"/>
              <a:gd name="connsiteX49" fmla="*/ 1352657 w 1548175"/>
              <a:gd name="connsiteY49" fmla="*/ 1001924 h 1546737"/>
              <a:gd name="connsiteX50" fmla="*/ 1236416 w 1548175"/>
              <a:gd name="connsiteY50" fmla="*/ 1094588 h 1546737"/>
              <a:gd name="connsiteX51" fmla="*/ 1236416 w 1548175"/>
              <a:gd name="connsiteY51" fmla="*/ 1094588 h 154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48175" h="1546737">
                <a:moveTo>
                  <a:pt x="773915" y="0"/>
                </a:moveTo>
                <a:cubicBezTo>
                  <a:pt x="347340" y="0"/>
                  <a:pt x="0" y="346888"/>
                  <a:pt x="0" y="773369"/>
                </a:cubicBezTo>
                <a:cubicBezTo>
                  <a:pt x="0" y="1199850"/>
                  <a:pt x="347297" y="1546738"/>
                  <a:pt x="773915" y="1546738"/>
                </a:cubicBezTo>
                <a:cubicBezTo>
                  <a:pt x="1200534" y="1546738"/>
                  <a:pt x="1548176" y="1199763"/>
                  <a:pt x="1548176" y="773369"/>
                </a:cubicBezTo>
                <a:cubicBezTo>
                  <a:pt x="1548176" y="346974"/>
                  <a:pt x="1200879" y="0"/>
                  <a:pt x="773915" y="0"/>
                </a:cubicBezTo>
                <a:close/>
                <a:moveTo>
                  <a:pt x="1313190" y="483210"/>
                </a:moveTo>
                <a:lnTo>
                  <a:pt x="1313190" y="631784"/>
                </a:lnTo>
                <a:lnTo>
                  <a:pt x="866882" y="631697"/>
                </a:lnTo>
                <a:lnTo>
                  <a:pt x="972716" y="499301"/>
                </a:lnTo>
                <a:cubicBezTo>
                  <a:pt x="980964" y="489077"/>
                  <a:pt x="993183" y="483081"/>
                  <a:pt x="1006439" y="483081"/>
                </a:cubicBezTo>
                <a:lnTo>
                  <a:pt x="1313536" y="483081"/>
                </a:lnTo>
                <a:lnTo>
                  <a:pt x="1313190" y="483167"/>
                </a:lnTo>
                <a:close/>
                <a:moveTo>
                  <a:pt x="691398" y="430277"/>
                </a:moveTo>
                <a:lnTo>
                  <a:pt x="882643" y="190463"/>
                </a:lnTo>
                <a:lnTo>
                  <a:pt x="999229" y="283127"/>
                </a:lnTo>
                <a:lnTo>
                  <a:pt x="720804" y="631654"/>
                </a:lnTo>
                <a:lnTo>
                  <a:pt x="683151" y="466601"/>
                </a:lnTo>
                <a:cubicBezTo>
                  <a:pt x="679912" y="453832"/>
                  <a:pt x="683151" y="440501"/>
                  <a:pt x="691398" y="430277"/>
                </a:cubicBezTo>
                <a:close/>
                <a:moveTo>
                  <a:pt x="530294" y="311254"/>
                </a:moveTo>
                <a:lnTo>
                  <a:pt x="629694" y="745932"/>
                </a:lnTo>
                <a:lnTo>
                  <a:pt x="476837" y="672465"/>
                </a:lnTo>
                <a:cubicBezTo>
                  <a:pt x="465006" y="666813"/>
                  <a:pt x="456370" y="656071"/>
                  <a:pt x="453520" y="643302"/>
                </a:cubicBezTo>
                <a:lnTo>
                  <a:pt x="385338" y="344256"/>
                </a:lnTo>
                <a:lnTo>
                  <a:pt x="530294" y="311254"/>
                </a:lnTo>
                <a:close/>
                <a:moveTo>
                  <a:pt x="195562" y="828804"/>
                </a:moveTo>
                <a:lnTo>
                  <a:pt x="260160" y="694940"/>
                </a:lnTo>
                <a:lnTo>
                  <a:pt x="661993" y="888423"/>
                </a:lnTo>
                <a:lnTo>
                  <a:pt x="509524" y="961890"/>
                </a:lnTo>
                <a:cubicBezTo>
                  <a:pt x="497693" y="967585"/>
                  <a:pt x="483702" y="967585"/>
                  <a:pt x="471871" y="961890"/>
                </a:cubicBezTo>
                <a:lnTo>
                  <a:pt x="195606" y="828760"/>
                </a:lnTo>
                <a:lnTo>
                  <a:pt x="195606" y="828847"/>
                </a:lnTo>
                <a:close/>
                <a:moveTo>
                  <a:pt x="755995" y="1116935"/>
                </a:moveTo>
                <a:cubicBezTo>
                  <a:pt x="753146" y="1129661"/>
                  <a:pt x="744510" y="1140403"/>
                  <a:pt x="733024" y="1146098"/>
                </a:cubicBezTo>
                <a:lnTo>
                  <a:pt x="456413" y="1278968"/>
                </a:lnTo>
                <a:lnTo>
                  <a:pt x="391815" y="1145278"/>
                </a:lnTo>
                <a:lnTo>
                  <a:pt x="793994" y="951839"/>
                </a:lnTo>
                <a:lnTo>
                  <a:pt x="755953" y="1116892"/>
                </a:lnTo>
                <a:lnTo>
                  <a:pt x="755953" y="1116978"/>
                </a:lnTo>
                <a:close/>
                <a:moveTo>
                  <a:pt x="1039775" y="1057100"/>
                </a:moveTo>
                <a:lnTo>
                  <a:pt x="971248" y="1356016"/>
                </a:lnTo>
                <a:lnTo>
                  <a:pt x="826292" y="1323057"/>
                </a:lnTo>
                <a:lnTo>
                  <a:pt x="925693" y="888423"/>
                </a:lnTo>
                <a:lnTo>
                  <a:pt x="1031182" y="1020776"/>
                </a:lnTo>
                <a:cubicBezTo>
                  <a:pt x="1039429" y="1031000"/>
                  <a:pt x="1042667" y="1044417"/>
                  <a:pt x="1039429" y="1057100"/>
                </a:cubicBezTo>
                <a:lnTo>
                  <a:pt x="1039775" y="1057100"/>
                </a:lnTo>
                <a:close/>
                <a:moveTo>
                  <a:pt x="1236373" y="1094545"/>
                </a:moveTo>
                <a:lnTo>
                  <a:pt x="958337" y="745932"/>
                </a:lnTo>
                <a:lnTo>
                  <a:pt x="1127689" y="745932"/>
                </a:lnTo>
                <a:cubicBezTo>
                  <a:pt x="1140945" y="745932"/>
                  <a:pt x="1153165" y="751842"/>
                  <a:pt x="1161412" y="762066"/>
                </a:cubicBezTo>
                <a:lnTo>
                  <a:pt x="1352657" y="1001924"/>
                </a:lnTo>
                <a:lnTo>
                  <a:pt x="1236416" y="1094588"/>
                </a:lnTo>
                <a:lnTo>
                  <a:pt x="1236416" y="1094588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577" b="1" i="0">
              <a:latin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6E18B69-85D3-C0EA-9D47-8AC6705620E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33772" y="6790330"/>
            <a:ext cx="1554799" cy="269699"/>
            <a:chOff x="1849154" y="-979852"/>
            <a:chExt cx="5061948" cy="696796"/>
          </a:xfrm>
          <a:solidFill>
            <a:schemeClr val="tx2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AE4F256-8802-52BA-A7D7-871EBDAFBC9B}"/>
                </a:ext>
              </a:extLst>
            </p:cNvPr>
            <p:cNvSpPr/>
            <p:nvPr/>
          </p:nvSpPr>
          <p:spPr>
            <a:xfrm>
              <a:off x="6405335" y="-966392"/>
              <a:ext cx="505767" cy="669833"/>
            </a:xfrm>
            <a:custGeom>
              <a:avLst/>
              <a:gdLst>
                <a:gd name="connsiteX0" fmla="*/ 240426 w 505767"/>
                <a:gd name="connsiteY0" fmla="*/ 0 h 669833"/>
                <a:gd name="connsiteX1" fmla="*/ 505767 w 505767"/>
                <a:gd name="connsiteY1" fmla="*/ 230626 h 669833"/>
                <a:gd name="connsiteX2" fmla="*/ 240426 w 505767"/>
                <a:gd name="connsiteY2" fmla="*/ 461252 h 669833"/>
                <a:gd name="connsiteX3" fmla="*/ 180060 w 505767"/>
                <a:gd name="connsiteY3" fmla="*/ 461252 h 669833"/>
                <a:gd name="connsiteX4" fmla="*/ 180060 w 505767"/>
                <a:gd name="connsiteY4" fmla="*/ 669833 h 669833"/>
                <a:gd name="connsiteX5" fmla="*/ 0 w 505767"/>
                <a:gd name="connsiteY5" fmla="*/ 669833 h 669833"/>
                <a:gd name="connsiteX6" fmla="*/ 0 w 505767"/>
                <a:gd name="connsiteY6" fmla="*/ 0 h 669833"/>
                <a:gd name="connsiteX7" fmla="*/ 240426 w 505767"/>
                <a:gd name="connsiteY7" fmla="*/ 0 h 669833"/>
                <a:gd name="connsiteX8" fmla="*/ 180060 w 505767"/>
                <a:gd name="connsiteY8" fmla="*/ 159790 h 669833"/>
                <a:gd name="connsiteX9" fmla="*/ 180060 w 505767"/>
                <a:gd name="connsiteY9" fmla="*/ 303317 h 669833"/>
                <a:gd name="connsiteX10" fmla="*/ 244226 w 505767"/>
                <a:gd name="connsiteY10" fmla="*/ 303317 h 669833"/>
                <a:gd name="connsiteX11" fmla="*/ 324670 w 505767"/>
                <a:gd name="connsiteY11" fmla="*/ 231532 h 669833"/>
                <a:gd name="connsiteX12" fmla="*/ 244226 w 505767"/>
                <a:gd name="connsiteY12" fmla="*/ 159790 h 669833"/>
                <a:gd name="connsiteX13" fmla="*/ 180060 w 505767"/>
                <a:gd name="connsiteY13" fmla="*/ 15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5767" h="669833">
                  <a:moveTo>
                    <a:pt x="240426" y="0"/>
                  </a:moveTo>
                  <a:cubicBezTo>
                    <a:pt x="397515" y="0"/>
                    <a:pt x="505767" y="84209"/>
                    <a:pt x="505767" y="230626"/>
                  </a:cubicBezTo>
                  <a:cubicBezTo>
                    <a:pt x="505767" y="377043"/>
                    <a:pt x="397515" y="461252"/>
                    <a:pt x="240426" y="461252"/>
                  </a:cubicBezTo>
                  <a:lnTo>
                    <a:pt x="180060" y="461252"/>
                  </a:lnTo>
                  <a:lnTo>
                    <a:pt x="180060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40426" y="0"/>
                  </a:lnTo>
                  <a:close/>
                  <a:moveTo>
                    <a:pt x="180060" y="159790"/>
                  </a:moveTo>
                  <a:lnTo>
                    <a:pt x="180060" y="303317"/>
                  </a:lnTo>
                  <a:lnTo>
                    <a:pt x="244226" y="303317"/>
                  </a:lnTo>
                  <a:cubicBezTo>
                    <a:pt x="291162" y="303317"/>
                    <a:pt x="324670" y="276527"/>
                    <a:pt x="324670" y="231532"/>
                  </a:cubicBezTo>
                  <a:cubicBezTo>
                    <a:pt x="324670" y="186537"/>
                    <a:pt x="291162" y="159790"/>
                    <a:pt x="244226" y="159790"/>
                  </a:cubicBezTo>
                  <a:lnTo>
                    <a:pt x="180060" y="15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28705B8-4A1F-004A-BE87-AC868DB2330B}"/>
                </a:ext>
              </a:extLst>
            </p:cNvPr>
            <p:cNvSpPr/>
            <p:nvPr/>
          </p:nvSpPr>
          <p:spPr>
            <a:xfrm>
              <a:off x="5515006" y="-966392"/>
              <a:ext cx="794943" cy="669833"/>
            </a:xfrm>
            <a:custGeom>
              <a:avLst/>
              <a:gdLst>
                <a:gd name="connsiteX0" fmla="*/ 580383 w 794943"/>
                <a:gd name="connsiteY0" fmla="*/ 0 h 669833"/>
                <a:gd name="connsiteX1" fmla="*/ 794944 w 794943"/>
                <a:gd name="connsiteY1" fmla="*/ 0 h 669833"/>
                <a:gd name="connsiteX2" fmla="*/ 794944 w 794943"/>
                <a:gd name="connsiteY2" fmla="*/ 669833 h 669833"/>
                <a:gd name="connsiteX3" fmla="*/ 619676 w 794943"/>
                <a:gd name="connsiteY3" fmla="*/ 669833 h 669833"/>
                <a:gd name="connsiteX4" fmla="*/ 619676 w 794943"/>
                <a:gd name="connsiteY4" fmla="*/ 293783 h 669833"/>
                <a:gd name="connsiteX5" fmla="*/ 454945 w 794943"/>
                <a:gd name="connsiteY5" fmla="*/ 669833 h 669833"/>
                <a:gd name="connsiteX6" fmla="*/ 339049 w 794943"/>
                <a:gd name="connsiteY6" fmla="*/ 669833 h 669833"/>
                <a:gd name="connsiteX7" fmla="*/ 175268 w 794943"/>
                <a:gd name="connsiteY7" fmla="*/ 295724 h 669833"/>
                <a:gd name="connsiteX8" fmla="*/ 175268 w 794943"/>
                <a:gd name="connsiteY8" fmla="*/ 669833 h 669833"/>
                <a:gd name="connsiteX9" fmla="*/ 0 w 794943"/>
                <a:gd name="connsiteY9" fmla="*/ 669833 h 669833"/>
                <a:gd name="connsiteX10" fmla="*/ 0 w 794943"/>
                <a:gd name="connsiteY10" fmla="*/ 0 h 669833"/>
                <a:gd name="connsiteX11" fmla="*/ 221255 w 794943"/>
                <a:gd name="connsiteY11" fmla="*/ 0 h 669833"/>
                <a:gd name="connsiteX12" fmla="*/ 401315 w 794943"/>
                <a:gd name="connsiteY12" fmla="*/ 414359 h 669833"/>
                <a:gd name="connsiteX13" fmla="*/ 580426 w 794943"/>
                <a:gd name="connsiteY13" fmla="*/ 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943" h="669833">
                  <a:moveTo>
                    <a:pt x="580383" y="0"/>
                  </a:moveTo>
                  <a:lnTo>
                    <a:pt x="794944" y="0"/>
                  </a:lnTo>
                  <a:lnTo>
                    <a:pt x="794944" y="669833"/>
                  </a:lnTo>
                  <a:lnTo>
                    <a:pt x="619676" y="669833"/>
                  </a:lnTo>
                  <a:lnTo>
                    <a:pt x="619676" y="293783"/>
                  </a:lnTo>
                  <a:lnTo>
                    <a:pt x="454945" y="669833"/>
                  </a:lnTo>
                  <a:lnTo>
                    <a:pt x="339049" y="669833"/>
                  </a:lnTo>
                  <a:lnTo>
                    <a:pt x="175268" y="295724"/>
                  </a:lnTo>
                  <a:lnTo>
                    <a:pt x="175268" y="669833"/>
                  </a:lnTo>
                  <a:lnTo>
                    <a:pt x="0" y="669833"/>
                  </a:lnTo>
                  <a:lnTo>
                    <a:pt x="0" y="0"/>
                  </a:lnTo>
                  <a:lnTo>
                    <a:pt x="221255" y="0"/>
                  </a:lnTo>
                  <a:lnTo>
                    <a:pt x="401315" y="414359"/>
                  </a:lnTo>
                  <a:lnTo>
                    <a:pt x="580426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1104144-5034-E35C-3F83-BD4155E755FA}"/>
                </a:ext>
              </a:extLst>
            </p:cNvPr>
            <p:cNvSpPr/>
            <p:nvPr/>
          </p:nvSpPr>
          <p:spPr>
            <a:xfrm>
              <a:off x="4771403" y="-966392"/>
              <a:ext cx="695370" cy="669833"/>
            </a:xfrm>
            <a:custGeom>
              <a:avLst/>
              <a:gdLst>
                <a:gd name="connsiteX0" fmla="*/ 265298 w 695370"/>
                <a:gd name="connsiteY0" fmla="*/ 0 h 669833"/>
                <a:gd name="connsiteX1" fmla="*/ 430073 w 695370"/>
                <a:gd name="connsiteY1" fmla="*/ 0 h 669833"/>
                <a:gd name="connsiteX2" fmla="*/ 695371 w 695370"/>
                <a:gd name="connsiteY2" fmla="*/ 669833 h 669833"/>
                <a:gd name="connsiteX3" fmla="*/ 507624 w 695370"/>
                <a:gd name="connsiteY3" fmla="*/ 669833 h 669833"/>
                <a:gd name="connsiteX4" fmla="*/ 464531 w 695370"/>
                <a:gd name="connsiteY4" fmla="*/ 555987 h 669833"/>
                <a:gd name="connsiteX5" fmla="*/ 226047 w 695370"/>
                <a:gd name="connsiteY5" fmla="*/ 555987 h 669833"/>
                <a:gd name="connsiteX6" fmla="*/ 183903 w 695370"/>
                <a:gd name="connsiteY6" fmla="*/ 669833 h 669833"/>
                <a:gd name="connsiteX7" fmla="*/ 0 w 695370"/>
                <a:gd name="connsiteY7" fmla="*/ 669833 h 669833"/>
                <a:gd name="connsiteX8" fmla="*/ 265341 w 695370"/>
                <a:gd name="connsiteY8" fmla="*/ 0 h 669833"/>
                <a:gd name="connsiteX9" fmla="*/ 345742 w 695370"/>
                <a:gd name="connsiteY9" fmla="*/ 221998 h 669833"/>
                <a:gd name="connsiteX10" fmla="*/ 278684 w 695370"/>
                <a:gd name="connsiteY10" fmla="*/ 404782 h 669833"/>
                <a:gd name="connsiteX11" fmla="*/ 412801 w 695370"/>
                <a:gd name="connsiteY11" fmla="*/ 404782 h 669833"/>
                <a:gd name="connsiteX12" fmla="*/ 345742 w 695370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370" h="669833">
                  <a:moveTo>
                    <a:pt x="265298" y="0"/>
                  </a:moveTo>
                  <a:lnTo>
                    <a:pt x="430073" y="0"/>
                  </a:lnTo>
                  <a:lnTo>
                    <a:pt x="695371" y="669833"/>
                  </a:lnTo>
                  <a:lnTo>
                    <a:pt x="507624" y="669833"/>
                  </a:lnTo>
                  <a:lnTo>
                    <a:pt x="464531" y="555987"/>
                  </a:lnTo>
                  <a:lnTo>
                    <a:pt x="226047" y="555987"/>
                  </a:lnTo>
                  <a:lnTo>
                    <a:pt x="183903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742" y="221998"/>
                  </a:moveTo>
                  <a:lnTo>
                    <a:pt x="278684" y="404782"/>
                  </a:lnTo>
                  <a:lnTo>
                    <a:pt x="412801" y="404782"/>
                  </a:lnTo>
                  <a:lnTo>
                    <a:pt x="345742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DC40C7E-93D4-53AE-9910-E627BC06D500}"/>
                </a:ext>
              </a:extLst>
            </p:cNvPr>
            <p:cNvSpPr/>
            <p:nvPr/>
          </p:nvSpPr>
          <p:spPr>
            <a:xfrm>
              <a:off x="4234589" y="-979765"/>
              <a:ext cx="504817" cy="696709"/>
            </a:xfrm>
            <a:custGeom>
              <a:avLst/>
              <a:gdLst>
                <a:gd name="connsiteX0" fmla="*/ 0 w 504817"/>
                <a:gd name="connsiteY0" fmla="*/ 348311 h 696709"/>
                <a:gd name="connsiteX1" fmla="*/ 347685 w 504817"/>
                <a:gd name="connsiteY1" fmla="*/ 0 h 696709"/>
                <a:gd name="connsiteX2" fmla="*/ 503824 w 504817"/>
                <a:gd name="connsiteY2" fmla="*/ 41155 h 696709"/>
                <a:gd name="connsiteX3" fmla="*/ 503824 w 504817"/>
                <a:gd name="connsiteY3" fmla="*/ 228728 h 696709"/>
                <a:gd name="connsiteX4" fmla="*/ 358264 w 504817"/>
                <a:gd name="connsiteY4" fmla="*/ 177046 h 696709"/>
                <a:gd name="connsiteX5" fmla="*/ 185847 w 504817"/>
                <a:gd name="connsiteY5" fmla="*/ 348355 h 696709"/>
                <a:gd name="connsiteX6" fmla="*/ 358264 w 504817"/>
                <a:gd name="connsiteY6" fmla="*/ 519663 h 696709"/>
                <a:gd name="connsiteX7" fmla="*/ 504817 w 504817"/>
                <a:gd name="connsiteY7" fmla="*/ 469923 h 696709"/>
                <a:gd name="connsiteX8" fmla="*/ 504817 w 504817"/>
                <a:gd name="connsiteY8" fmla="*/ 656460 h 696709"/>
                <a:gd name="connsiteX9" fmla="*/ 346779 w 504817"/>
                <a:gd name="connsiteY9" fmla="*/ 696709 h 696709"/>
                <a:gd name="connsiteX10" fmla="*/ 43 w 504817"/>
                <a:gd name="connsiteY10" fmla="*/ 348398 h 696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17" h="696709">
                  <a:moveTo>
                    <a:pt x="0" y="348311"/>
                  </a:moveTo>
                  <a:cubicBezTo>
                    <a:pt x="0" y="153103"/>
                    <a:pt x="149446" y="0"/>
                    <a:pt x="347685" y="0"/>
                  </a:cubicBezTo>
                  <a:cubicBezTo>
                    <a:pt x="399415" y="0"/>
                    <a:pt x="453995" y="13417"/>
                    <a:pt x="503824" y="41155"/>
                  </a:cubicBezTo>
                  <a:lnTo>
                    <a:pt x="503824" y="228728"/>
                  </a:lnTo>
                  <a:cubicBezTo>
                    <a:pt x="461681" y="196200"/>
                    <a:pt x="416644" y="177046"/>
                    <a:pt x="358264" y="177046"/>
                  </a:cubicBezTo>
                  <a:cubicBezTo>
                    <a:pt x="253855" y="177046"/>
                    <a:pt x="185847" y="252670"/>
                    <a:pt x="185847" y="348355"/>
                  </a:cubicBezTo>
                  <a:cubicBezTo>
                    <a:pt x="185847" y="444039"/>
                    <a:pt x="253855" y="519663"/>
                    <a:pt x="358264" y="519663"/>
                  </a:cubicBezTo>
                  <a:cubicBezTo>
                    <a:pt x="415737" y="519663"/>
                    <a:pt x="458831" y="501501"/>
                    <a:pt x="504817" y="469923"/>
                  </a:cubicBezTo>
                  <a:lnTo>
                    <a:pt x="504817" y="656460"/>
                  </a:lnTo>
                  <a:cubicBezTo>
                    <a:pt x="447345" y="687089"/>
                    <a:pt x="391815" y="696709"/>
                    <a:pt x="346779" y="696709"/>
                  </a:cubicBezTo>
                  <a:cubicBezTo>
                    <a:pt x="145646" y="696709"/>
                    <a:pt x="43" y="549386"/>
                    <a:pt x="43" y="348398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0F401D7-B061-4D61-D685-9AE75B42A5C4}"/>
                </a:ext>
              </a:extLst>
            </p:cNvPr>
            <p:cNvSpPr/>
            <p:nvPr/>
          </p:nvSpPr>
          <p:spPr>
            <a:xfrm>
              <a:off x="3651055" y="-966392"/>
              <a:ext cx="409994" cy="669833"/>
            </a:xfrm>
            <a:custGeom>
              <a:avLst/>
              <a:gdLst>
                <a:gd name="connsiteX0" fmla="*/ 0 w 409994"/>
                <a:gd name="connsiteY0" fmla="*/ 669833 h 669833"/>
                <a:gd name="connsiteX1" fmla="*/ 0 w 409994"/>
                <a:gd name="connsiteY1" fmla="*/ 0 h 669833"/>
                <a:gd name="connsiteX2" fmla="*/ 408051 w 409994"/>
                <a:gd name="connsiteY2" fmla="*/ 0 h 669833"/>
                <a:gd name="connsiteX3" fmla="*/ 408051 w 409994"/>
                <a:gd name="connsiteY3" fmla="*/ 162681 h 669833"/>
                <a:gd name="connsiteX4" fmla="*/ 180104 w 409994"/>
                <a:gd name="connsiteY4" fmla="*/ 162681 h 669833"/>
                <a:gd name="connsiteX5" fmla="*/ 180104 w 409994"/>
                <a:gd name="connsiteY5" fmla="*/ 254525 h 669833"/>
                <a:gd name="connsiteX6" fmla="*/ 385079 w 409994"/>
                <a:gd name="connsiteY6" fmla="*/ 254525 h 669833"/>
                <a:gd name="connsiteX7" fmla="*/ 385079 w 409994"/>
                <a:gd name="connsiteY7" fmla="*/ 411468 h 669833"/>
                <a:gd name="connsiteX8" fmla="*/ 180104 w 409994"/>
                <a:gd name="connsiteY8" fmla="*/ 411468 h 669833"/>
                <a:gd name="connsiteX9" fmla="*/ 180104 w 409994"/>
                <a:gd name="connsiteY9" fmla="*/ 507153 h 669833"/>
                <a:gd name="connsiteX10" fmla="*/ 409994 w 409994"/>
                <a:gd name="connsiteY10" fmla="*/ 507153 h 669833"/>
                <a:gd name="connsiteX11" fmla="*/ 409994 w 409994"/>
                <a:gd name="connsiteY11" fmla="*/ 669790 h 669833"/>
                <a:gd name="connsiteX12" fmla="*/ 43 w 409994"/>
                <a:gd name="connsiteY12" fmla="*/ 669790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9994" h="669833">
                  <a:moveTo>
                    <a:pt x="0" y="669833"/>
                  </a:moveTo>
                  <a:lnTo>
                    <a:pt x="0" y="0"/>
                  </a:lnTo>
                  <a:lnTo>
                    <a:pt x="408051" y="0"/>
                  </a:lnTo>
                  <a:lnTo>
                    <a:pt x="408051" y="162681"/>
                  </a:lnTo>
                  <a:lnTo>
                    <a:pt x="180104" y="162681"/>
                  </a:lnTo>
                  <a:lnTo>
                    <a:pt x="180104" y="254525"/>
                  </a:lnTo>
                  <a:lnTo>
                    <a:pt x="385079" y="254525"/>
                  </a:lnTo>
                  <a:lnTo>
                    <a:pt x="385079" y="411468"/>
                  </a:lnTo>
                  <a:lnTo>
                    <a:pt x="180104" y="411468"/>
                  </a:lnTo>
                  <a:lnTo>
                    <a:pt x="180104" y="507153"/>
                  </a:lnTo>
                  <a:lnTo>
                    <a:pt x="409994" y="507153"/>
                  </a:lnTo>
                  <a:lnTo>
                    <a:pt x="409994" y="669790"/>
                  </a:lnTo>
                  <a:lnTo>
                    <a:pt x="43" y="66979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8858C8B-EFC9-EE92-56B6-054604546CD7}"/>
                </a:ext>
              </a:extLst>
            </p:cNvPr>
            <p:cNvSpPr/>
            <p:nvPr/>
          </p:nvSpPr>
          <p:spPr>
            <a:xfrm>
              <a:off x="3070673" y="-979852"/>
              <a:ext cx="513410" cy="696579"/>
            </a:xfrm>
            <a:custGeom>
              <a:avLst/>
              <a:gdLst>
                <a:gd name="connsiteX0" fmla="*/ 0 w 513410"/>
                <a:gd name="connsiteY0" fmla="*/ 536919 h 696579"/>
                <a:gd name="connsiteX1" fmla="*/ 150396 w 513410"/>
                <a:gd name="connsiteY1" fmla="*/ 447921 h 696579"/>
                <a:gd name="connsiteX2" fmla="*/ 265341 w 513410"/>
                <a:gd name="connsiteY2" fmla="*/ 528291 h 696579"/>
                <a:gd name="connsiteX3" fmla="*/ 326657 w 513410"/>
                <a:gd name="connsiteY3" fmla="*/ 487136 h 696579"/>
                <a:gd name="connsiteX4" fmla="*/ 275877 w 513410"/>
                <a:gd name="connsiteY4" fmla="*/ 441192 h 696579"/>
                <a:gd name="connsiteX5" fmla="*/ 194440 w 513410"/>
                <a:gd name="connsiteY5" fmla="*/ 412460 h 696579"/>
                <a:gd name="connsiteX6" fmla="*/ 29708 w 513410"/>
                <a:gd name="connsiteY6" fmla="*/ 214362 h 696579"/>
                <a:gd name="connsiteX7" fmla="*/ 263398 w 513410"/>
                <a:gd name="connsiteY7" fmla="*/ 0 h 696579"/>
                <a:gd name="connsiteX8" fmla="*/ 507667 w 513410"/>
                <a:gd name="connsiteY8" fmla="*/ 141628 h 696579"/>
                <a:gd name="connsiteX9" fmla="*/ 361114 w 513410"/>
                <a:gd name="connsiteY9" fmla="*/ 232524 h 696579"/>
                <a:gd name="connsiteX10" fmla="*/ 268191 w 513410"/>
                <a:gd name="connsiteY10" fmla="*/ 165528 h 696579"/>
                <a:gd name="connsiteX11" fmla="*/ 214561 w 513410"/>
                <a:gd name="connsiteY11" fmla="*/ 204742 h 696579"/>
                <a:gd name="connsiteX12" fmla="*/ 258648 w 513410"/>
                <a:gd name="connsiteY12" fmla="*/ 245897 h 696579"/>
                <a:gd name="connsiteX13" fmla="*/ 350578 w 513410"/>
                <a:gd name="connsiteY13" fmla="*/ 280366 h 696579"/>
                <a:gd name="connsiteX14" fmla="*/ 513410 w 513410"/>
                <a:gd name="connsiteY14" fmla="*/ 476523 h 696579"/>
                <a:gd name="connsiteX15" fmla="*/ 263398 w 513410"/>
                <a:gd name="connsiteY15" fmla="*/ 696580 h 696579"/>
                <a:gd name="connsiteX16" fmla="*/ 0 w 513410"/>
                <a:gd name="connsiteY16" fmla="*/ 536790 h 69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3410" h="696579">
                  <a:moveTo>
                    <a:pt x="0" y="536919"/>
                  </a:moveTo>
                  <a:lnTo>
                    <a:pt x="150396" y="447921"/>
                  </a:lnTo>
                  <a:cubicBezTo>
                    <a:pt x="171468" y="497662"/>
                    <a:pt x="218404" y="528291"/>
                    <a:pt x="265341" y="528291"/>
                  </a:cubicBezTo>
                  <a:cubicBezTo>
                    <a:pt x="298849" y="528291"/>
                    <a:pt x="326657" y="514918"/>
                    <a:pt x="326657" y="487136"/>
                  </a:cubicBezTo>
                  <a:cubicBezTo>
                    <a:pt x="326657" y="467982"/>
                    <a:pt x="312278" y="453659"/>
                    <a:pt x="275877" y="441192"/>
                  </a:cubicBezTo>
                  <a:lnTo>
                    <a:pt x="194440" y="412460"/>
                  </a:lnTo>
                  <a:cubicBezTo>
                    <a:pt x="97716" y="378035"/>
                    <a:pt x="29708" y="317725"/>
                    <a:pt x="29708" y="214362"/>
                  </a:cubicBezTo>
                  <a:cubicBezTo>
                    <a:pt x="29708" y="87099"/>
                    <a:pt x="127424" y="0"/>
                    <a:pt x="263398" y="0"/>
                  </a:cubicBezTo>
                  <a:cubicBezTo>
                    <a:pt x="365907" y="0"/>
                    <a:pt x="460731" y="53580"/>
                    <a:pt x="507667" y="141628"/>
                  </a:cubicBezTo>
                  <a:lnTo>
                    <a:pt x="361114" y="232524"/>
                  </a:lnTo>
                  <a:cubicBezTo>
                    <a:pt x="341986" y="194259"/>
                    <a:pt x="309428" y="165528"/>
                    <a:pt x="268191" y="165528"/>
                  </a:cubicBezTo>
                  <a:cubicBezTo>
                    <a:pt x="234683" y="165528"/>
                    <a:pt x="214561" y="180842"/>
                    <a:pt x="214561" y="204742"/>
                  </a:cubicBezTo>
                  <a:cubicBezTo>
                    <a:pt x="214561" y="225794"/>
                    <a:pt x="232740" y="236320"/>
                    <a:pt x="258648" y="245897"/>
                  </a:cubicBezTo>
                  <a:lnTo>
                    <a:pt x="350578" y="280366"/>
                  </a:lnTo>
                  <a:cubicBezTo>
                    <a:pt x="460731" y="321522"/>
                    <a:pt x="513410" y="384678"/>
                    <a:pt x="513410" y="476523"/>
                  </a:cubicBezTo>
                  <a:cubicBezTo>
                    <a:pt x="513410" y="617202"/>
                    <a:pt x="391772" y="696580"/>
                    <a:pt x="263398" y="696580"/>
                  </a:cubicBezTo>
                  <a:cubicBezTo>
                    <a:pt x="154196" y="696580"/>
                    <a:pt x="48837" y="641102"/>
                    <a:pt x="0" y="53679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B400A2D-B729-ABA5-DA14-910859614052}"/>
                </a:ext>
              </a:extLst>
            </p:cNvPr>
            <p:cNvSpPr/>
            <p:nvPr/>
          </p:nvSpPr>
          <p:spPr>
            <a:xfrm>
              <a:off x="2374740" y="-966392"/>
              <a:ext cx="695413" cy="669833"/>
            </a:xfrm>
            <a:custGeom>
              <a:avLst/>
              <a:gdLst>
                <a:gd name="connsiteX0" fmla="*/ 265341 w 695413"/>
                <a:gd name="connsiteY0" fmla="*/ 0 h 669833"/>
                <a:gd name="connsiteX1" fmla="*/ 430073 w 695413"/>
                <a:gd name="connsiteY1" fmla="*/ 0 h 669833"/>
                <a:gd name="connsiteX2" fmla="*/ 695414 w 695413"/>
                <a:gd name="connsiteY2" fmla="*/ 669833 h 669833"/>
                <a:gd name="connsiteX3" fmla="*/ 507667 w 695413"/>
                <a:gd name="connsiteY3" fmla="*/ 669833 h 669833"/>
                <a:gd name="connsiteX4" fmla="*/ 464574 w 695413"/>
                <a:gd name="connsiteY4" fmla="*/ 555987 h 669833"/>
                <a:gd name="connsiteX5" fmla="*/ 226047 w 695413"/>
                <a:gd name="connsiteY5" fmla="*/ 555987 h 669833"/>
                <a:gd name="connsiteX6" fmla="*/ 183904 w 695413"/>
                <a:gd name="connsiteY6" fmla="*/ 669833 h 669833"/>
                <a:gd name="connsiteX7" fmla="*/ 0 w 695413"/>
                <a:gd name="connsiteY7" fmla="*/ 669833 h 669833"/>
                <a:gd name="connsiteX8" fmla="*/ 265341 w 695413"/>
                <a:gd name="connsiteY8" fmla="*/ 0 h 669833"/>
                <a:gd name="connsiteX9" fmla="*/ 345829 w 695413"/>
                <a:gd name="connsiteY9" fmla="*/ 221998 h 669833"/>
                <a:gd name="connsiteX10" fmla="*/ 278770 w 695413"/>
                <a:gd name="connsiteY10" fmla="*/ 404782 h 669833"/>
                <a:gd name="connsiteX11" fmla="*/ 412887 w 695413"/>
                <a:gd name="connsiteY11" fmla="*/ 404782 h 669833"/>
                <a:gd name="connsiteX12" fmla="*/ 345829 w 695413"/>
                <a:gd name="connsiteY12" fmla="*/ 221998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5413" h="669833">
                  <a:moveTo>
                    <a:pt x="265341" y="0"/>
                  </a:moveTo>
                  <a:lnTo>
                    <a:pt x="430073" y="0"/>
                  </a:lnTo>
                  <a:lnTo>
                    <a:pt x="695414" y="669833"/>
                  </a:lnTo>
                  <a:lnTo>
                    <a:pt x="507667" y="669833"/>
                  </a:lnTo>
                  <a:lnTo>
                    <a:pt x="464574" y="555987"/>
                  </a:lnTo>
                  <a:lnTo>
                    <a:pt x="226047" y="555987"/>
                  </a:lnTo>
                  <a:lnTo>
                    <a:pt x="183904" y="669833"/>
                  </a:lnTo>
                  <a:lnTo>
                    <a:pt x="0" y="669833"/>
                  </a:lnTo>
                  <a:lnTo>
                    <a:pt x="265341" y="0"/>
                  </a:lnTo>
                  <a:close/>
                  <a:moveTo>
                    <a:pt x="345829" y="221998"/>
                  </a:moveTo>
                  <a:lnTo>
                    <a:pt x="278770" y="404782"/>
                  </a:lnTo>
                  <a:lnTo>
                    <a:pt x="412887" y="404782"/>
                  </a:lnTo>
                  <a:lnTo>
                    <a:pt x="345829" y="221998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E71CF95-9589-E6B3-1269-A36BE2978FB7}"/>
                </a:ext>
              </a:extLst>
            </p:cNvPr>
            <p:cNvSpPr/>
            <p:nvPr/>
          </p:nvSpPr>
          <p:spPr>
            <a:xfrm>
              <a:off x="1849154" y="-966391"/>
              <a:ext cx="522996" cy="669833"/>
            </a:xfrm>
            <a:custGeom>
              <a:avLst/>
              <a:gdLst>
                <a:gd name="connsiteX0" fmla="*/ 0 w 522996"/>
                <a:gd name="connsiteY0" fmla="*/ 669833 h 669833"/>
                <a:gd name="connsiteX1" fmla="*/ 0 w 522996"/>
                <a:gd name="connsiteY1" fmla="*/ 0 h 669833"/>
                <a:gd name="connsiteX2" fmla="*/ 267241 w 522996"/>
                <a:gd name="connsiteY2" fmla="*/ 0 h 669833"/>
                <a:gd name="connsiteX3" fmla="*/ 481802 w 522996"/>
                <a:gd name="connsiteY3" fmla="*/ 182784 h 669833"/>
                <a:gd name="connsiteX4" fmla="*/ 406151 w 522996"/>
                <a:gd name="connsiteY4" fmla="*/ 310995 h 669833"/>
                <a:gd name="connsiteX5" fmla="*/ 522996 w 522996"/>
                <a:gd name="connsiteY5" fmla="*/ 470829 h 669833"/>
                <a:gd name="connsiteX6" fmla="*/ 277777 w 522996"/>
                <a:gd name="connsiteY6" fmla="*/ 669833 h 669833"/>
                <a:gd name="connsiteX7" fmla="*/ 0 w 522996"/>
                <a:gd name="connsiteY7" fmla="*/ 669833 h 669833"/>
                <a:gd name="connsiteX8" fmla="*/ 174318 w 522996"/>
                <a:gd name="connsiteY8" fmla="*/ 521518 h 669833"/>
                <a:gd name="connsiteX9" fmla="*/ 266248 w 522996"/>
                <a:gd name="connsiteY9" fmla="*/ 521518 h 669833"/>
                <a:gd name="connsiteX10" fmla="*/ 340949 w 522996"/>
                <a:gd name="connsiteY10" fmla="*/ 459310 h 669833"/>
                <a:gd name="connsiteX11" fmla="*/ 266248 w 522996"/>
                <a:gd name="connsiteY11" fmla="*/ 397103 h 669833"/>
                <a:gd name="connsiteX12" fmla="*/ 174318 w 522996"/>
                <a:gd name="connsiteY12" fmla="*/ 397103 h 669833"/>
                <a:gd name="connsiteX13" fmla="*/ 174318 w 522996"/>
                <a:gd name="connsiteY13" fmla="*/ 521518 h 669833"/>
                <a:gd name="connsiteX14" fmla="*/ 174318 w 522996"/>
                <a:gd name="connsiteY14" fmla="*/ 255518 h 669833"/>
                <a:gd name="connsiteX15" fmla="*/ 246169 w 522996"/>
                <a:gd name="connsiteY15" fmla="*/ 255518 h 669833"/>
                <a:gd name="connsiteX16" fmla="*/ 307485 w 522996"/>
                <a:gd name="connsiteY16" fmla="*/ 200989 h 669833"/>
                <a:gd name="connsiteX17" fmla="*/ 246169 w 522996"/>
                <a:gd name="connsiteY17" fmla="*/ 146460 h 669833"/>
                <a:gd name="connsiteX18" fmla="*/ 174318 w 522996"/>
                <a:gd name="connsiteY18" fmla="*/ 146460 h 669833"/>
                <a:gd name="connsiteX19" fmla="*/ 174318 w 522996"/>
                <a:gd name="connsiteY19" fmla="*/ 255561 h 66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2996" h="669833">
                  <a:moveTo>
                    <a:pt x="0" y="669833"/>
                  </a:moveTo>
                  <a:lnTo>
                    <a:pt x="0" y="0"/>
                  </a:lnTo>
                  <a:lnTo>
                    <a:pt x="267241" y="0"/>
                  </a:lnTo>
                  <a:cubicBezTo>
                    <a:pt x="390822" y="0"/>
                    <a:pt x="481802" y="66996"/>
                    <a:pt x="481802" y="182784"/>
                  </a:cubicBezTo>
                  <a:cubicBezTo>
                    <a:pt x="481802" y="240203"/>
                    <a:pt x="451145" y="286147"/>
                    <a:pt x="406151" y="310995"/>
                  </a:cubicBezTo>
                  <a:cubicBezTo>
                    <a:pt x="481802" y="337785"/>
                    <a:pt x="522996" y="394256"/>
                    <a:pt x="522996" y="470829"/>
                  </a:cubicBezTo>
                  <a:cubicBezTo>
                    <a:pt x="522996" y="594252"/>
                    <a:pt x="430073" y="669833"/>
                    <a:pt x="277777" y="669833"/>
                  </a:cubicBezTo>
                  <a:lnTo>
                    <a:pt x="0" y="669833"/>
                  </a:lnTo>
                  <a:close/>
                  <a:moveTo>
                    <a:pt x="174318" y="521518"/>
                  </a:moveTo>
                  <a:lnTo>
                    <a:pt x="266248" y="521518"/>
                  </a:lnTo>
                  <a:cubicBezTo>
                    <a:pt x="310291" y="521518"/>
                    <a:pt x="340949" y="501415"/>
                    <a:pt x="340949" y="459310"/>
                  </a:cubicBezTo>
                  <a:cubicBezTo>
                    <a:pt x="340949" y="417206"/>
                    <a:pt x="310291" y="397103"/>
                    <a:pt x="266248" y="397103"/>
                  </a:cubicBezTo>
                  <a:lnTo>
                    <a:pt x="174318" y="397103"/>
                  </a:lnTo>
                  <a:lnTo>
                    <a:pt x="174318" y="521518"/>
                  </a:lnTo>
                  <a:close/>
                  <a:moveTo>
                    <a:pt x="174318" y="255518"/>
                  </a:moveTo>
                  <a:lnTo>
                    <a:pt x="246169" y="255518"/>
                  </a:lnTo>
                  <a:cubicBezTo>
                    <a:pt x="280670" y="255518"/>
                    <a:pt x="307485" y="238305"/>
                    <a:pt x="307485" y="200989"/>
                  </a:cubicBezTo>
                  <a:cubicBezTo>
                    <a:pt x="307485" y="163673"/>
                    <a:pt x="280670" y="146460"/>
                    <a:pt x="246169" y="146460"/>
                  </a:cubicBezTo>
                  <a:lnTo>
                    <a:pt x="174318" y="146460"/>
                  </a:lnTo>
                  <a:lnTo>
                    <a:pt x="174318" y="255561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577" b="1" i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44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</p:sldLayoutIdLst>
  <p:hf sldNum="0" hdr="0" ftr="0"/>
  <p:txStyles>
    <p:titleStyle>
      <a:lvl1pPr algn="l" defTabSz="801014" rtl="0" eaLnBrk="1" latinLnBrk="0" hangingPunct="1">
        <a:lnSpc>
          <a:spcPct val="90000"/>
        </a:lnSpc>
        <a:spcBef>
          <a:spcPct val="0"/>
        </a:spcBef>
        <a:buNone/>
        <a:defRPr sz="3854" b="1" i="0" kern="12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801014" rtl="0" eaLnBrk="1" latinLnBrk="0" hangingPunct="1">
        <a:lnSpc>
          <a:spcPct val="105000"/>
        </a:lnSpc>
        <a:spcBef>
          <a:spcPts val="526"/>
        </a:spcBef>
        <a:spcAft>
          <a:spcPts val="526"/>
        </a:spcAft>
        <a:buFont typeface="Arial" panose="020B0604020202020204" pitchFamily="34" charset="0"/>
        <a:buNone/>
        <a:defRPr sz="1226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50317" indent="-250317" algn="l" defTabSz="801014" rtl="0" eaLnBrk="1" latinLnBrk="0" hangingPunct="1">
        <a:lnSpc>
          <a:spcPct val="105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defRPr sz="1226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468649" indent="-229458" algn="l" defTabSz="801014" rtl="0" eaLnBrk="1" latinLnBrk="0" hangingPunct="1">
        <a:lnSpc>
          <a:spcPct val="105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tabLst/>
        <a:defRPr sz="1226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468649" indent="-229458" algn="l" defTabSz="801014" rtl="0" eaLnBrk="1" latinLnBrk="0" hangingPunct="1">
        <a:lnSpc>
          <a:spcPct val="105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tabLst/>
        <a:defRPr sz="1226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468649" indent="-229458" algn="l" defTabSz="801014" rtl="0" eaLnBrk="1" latinLnBrk="0" hangingPunct="1">
        <a:lnSpc>
          <a:spcPct val="105000"/>
        </a:lnSpc>
        <a:spcBef>
          <a:spcPts val="0"/>
        </a:spcBef>
        <a:spcAft>
          <a:spcPts val="526"/>
        </a:spcAft>
        <a:buFont typeface="Arial" panose="020B0604020202020204" pitchFamily="34" charset="0"/>
        <a:buChar char="•"/>
        <a:tabLst/>
        <a:defRPr sz="1226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02790" indent="-200254" algn="l" defTabSz="80101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7" kern="1200">
          <a:solidFill>
            <a:schemeClr val="tx1"/>
          </a:solidFill>
          <a:latin typeface="+mn-lt"/>
          <a:ea typeface="+mn-ea"/>
          <a:cs typeface="+mn-cs"/>
        </a:defRPr>
      </a:lvl6pPr>
      <a:lvl7pPr marL="2603297" indent="-200254" algn="l" defTabSz="80101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7" kern="1200">
          <a:solidFill>
            <a:schemeClr val="tx1"/>
          </a:solidFill>
          <a:latin typeface="+mn-lt"/>
          <a:ea typeface="+mn-ea"/>
          <a:cs typeface="+mn-cs"/>
        </a:defRPr>
      </a:lvl7pPr>
      <a:lvl8pPr marL="3003804" indent="-200254" algn="l" defTabSz="80101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7" kern="1200">
          <a:solidFill>
            <a:schemeClr val="tx1"/>
          </a:solidFill>
          <a:latin typeface="+mn-lt"/>
          <a:ea typeface="+mn-ea"/>
          <a:cs typeface="+mn-cs"/>
        </a:defRPr>
      </a:lvl8pPr>
      <a:lvl9pPr marL="3404311" indent="-200254" algn="l" defTabSz="80101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1pPr>
      <a:lvl2pPr marL="400507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2pPr>
      <a:lvl3pPr marL="801014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3pPr>
      <a:lvl4pPr marL="1201522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4pPr>
      <a:lvl5pPr marL="1602029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5pPr>
      <a:lvl6pPr marL="2002536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6pPr>
      <a:lvl7pPr marL="2403043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7pPr>
      <a:lvl8pPr marL="2803550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8pPr>
      <a:lvl9pPr marL="3204058" algn="l" defTabSz="801014" rtl="0" eaLnBrk="1" latinLnBrk="0" hangingPunct="1">
        <a:defRPr sz="15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4" pos="762">
          <p15:clr>
            <a:srgbClr val="F26B43"/>
          </p15:clr>
        </p15:guide>
        <p15:guide id="5" pos="844">
          <p15:clr>
            <a:srgbClr val="F26B43"/>
          </p15:clr>
        </p15:guide>
        <p15:guide id="6" pos="1368">
          <p15:clr>
            <a:srgbClr val="F26B43"/>
          </p15:clr>
        </p15:guide>
        <p15:guide id="7" pos="1448">
          <p15:clr>
            <a:srgbClr val="F26B43"/>
          </p15:clr>
        </p15:guide>
        <p15:guide id="8" pos="1976">
          <p15:clr>
            <a:srgbClr val="F26B43"/>
          </p15:clr>
        </p15:guide>
        <p15:guide id="9" pos="2056">
          <p15:clr>
            <a:srgbClr val="F26B43"/>
          </p15:clr>
        </p15:guide>
        <p15:guide id="10" pos="2584">
          <p15:clr>
            <a:srgbClr val="F26B43"/>
          </p15:clr>
        </p15:guide>
        <p15:guide id="11" pos="2662">
          <p15:clr>
            <a:srgbClr val="F26B43"/>
          </p15:clr>
        </p15:guide>
        <p15:guide id="12" pos="3268">
          <p15:clr>
            <a:srgbClr val="F26B43"/>
          </p15:clr>
        </p15:guide>
        <p15:guide id="13" pos="3186">
          <p15:clr>
            <a:srgbClr val="F26B43"/>
          </p15:clr>
        </p15:guide>
        <p15:guide id="14" pos="3796">
          <p15:clr>
            <a:srgbClr val="F26B43"/>
          </p15:clr>
        </p15:guide>
        <p15:guide id="15" pos="3876">
          <p15:clr>
            <a:srgbClr val="F26B43"/>
          </p15:clr>
        </p15:guide>
        <p15:guide id="16" pos="4402">
          <p15:clr>
            <a:srgbClr val="F26B43"/>
          </p15:clr>
        </p15:guide>
        <p15:guide id="17" pos="4484">
          <p15:clr>
            <a:srgbClr val="F26B43"/>
          </p15:clr>
        </p15:guide>
        <p15:guide id="18" pos="5006">
          <p15:clr>
            <a:srgbClr val="F26B43"/>
          </p15:clr>
        </p15:guide>
        <p15:guide id="19" pos="5086">
          <p15:clr>
            <a:srgbClr val="F26B43"/>
          </p15:clr>
        </p15:guide>
        <p15:guide id="20" pos="5614">
          <p15:clr>
            <a:srgbClr val="F26B43"/>
          </p15:clr>
        </p15:guide>
        <p15:guide id="21" pos="5694">
          <p15:clr>
            <a:srgbClr val="F26B43"/>
          </p15:clr>
        </p15:guide>
        <p15:guide id="22" pos="6222">
          <p15:clr>
            <a:srgbClr val="F26B43"/>
          </p15:clr>
        </p15:guide>
        <p15:guide id="23" pos="6304">
          <p15:clr>
            <a:srgbClr val="F26B43"/>
          </p15:clr>
        </p15:guide>
        <p15:guide id="24" pos="6828">
          <p15:clr>
            <a:srgbClr val="F26B43"/>
          </p15:clr>
        </p15:guide>
        <p15:guide id="25" pos="6908">
          <p15:clr>
            <a:srgbClr val="F26B43"/>
          </p15:clr>
        </p15:guide>
        <p15:guide id="26" pos="7436">
          <p15:clr>
            <a:srgbClr val="F26B43"/>
          </p15:clr>
        </p15:guide>
        <p15:guide id="27" orient="horz" pos="234">
          <p15:clr>
            <a:srgbClr val="F26B43"/>
          </p15:clr>
        </p15:guide>
        <p15:guide id="28" orient="horz" pos="716">
          <p15:clr>
            <a:srgbClr val="F26B43"/>
          </p15:clr>
        </p15:guide>
        <p15:guide id="29" orient="horz" pos="794">
          <p15:clr>
            <a:srgbClr val="F26B43"/>
          </p15:clr>
        </p15:guide>
        <p15:guide id="30" orient="horz" pos="1274">
          <p15:clr>
            <a:srgbClr val="F26B43"/>
          </p15:clr>
        </p15:guide>
        <p15:guide id="31" orient="horz" pos="1354">
          <p15:clr>
            <a:srgbClr val="F26B43"/>
          </p15:clr>
        </p15:guide>
        <p15:guide id="32" orient="horz" pos="1830">
          <p15:clr>
            <a:srgbClr val="F26B43"/>
          </p15:clr>
        </p15:guide>
        <p15:guide id="33" orient="horz" pos="1916">
          <p15:clr>
            <a:srgbClr val="F26B43"/>
          </p15:clr>
        </p15:guide>
        <p15:guide id="34" orient="horz" pos="2394">
          <p15:clr>
            <a:srgbClr val="F26B43"/>
          </p15:clr>
        </p15:guide>
        <p15:guide id="35" orient="horz" pos="2476">
          <p15:clr>
            <a:srgbClr val="F26B43"/>
          </p15:clr>
        </p15:guide>
        <p15:guide id="36" orient="horz" pos="2952">
          <p15:clr>
            <a:srgbClr val="F26B43"/>
          </p15:clr>
        </p15:guide>
        <p15:guide id="37" orient="horz" pos="3036">
          <p15:clr>
            <a:srgbClr val="F26B43"/>
          </p15:clr>
        </p15:guide>
        <p15:guide id="38" orient="horz" pos="3514">
          <p15:clr>
            <a:srgbClr val="F26B43"/>
          </p15:clr>
        </p15:guide>
        <p15:guide id="39" orient="horz" pos="3596">
          <p15:clr>
            <a:srgbClr val="F26B43"/>
          </p15:clr>
        </p15:guide>
        <p15:guide id="40" orient="horz" pos="40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7453A4-612D-508F-377F-7A41B528F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0">
            <a:extLst>
              <a:ext uri="{FF2B5EF4-FFF2-40B4-BE49-F238E27FC236}">
                <a16:creationId xmlns:a16="http://schemas.microsoft.com/office/drawing/2014/main" id="{E41008E9-F227-670D-B792-C0271B30F544}"/>
              </a:ext>
            </a:extLst>
          </p:cNvPr>
          <p:cNvSpPr txBox="1"/>
          <p:nvPr/>
        </p:nvSpPr>
        <p:spPr>
          <a:xfrm>
            <a:off x="539750" y="1393135"/>
            <a:ext cx="2445612" cy="348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>
                <a:solidFill>
                  <a:srgbClr val="05EDB5"/>
                </a:solidFill>
                <a:latin typeface="Arial"/>
                <a:cs typeface="Arial"/>
              </a:rPr>
              <a:t>Reporting </a:t>
            </a:r>
            <a:r>
              <a:rPr sz="1100" b="1">
                <a:solidFill>
                  <a:srgbClr val="05EDB5"/>
                </a:solidFill>
                <a:latin typeface="Arial"/>
                <a:cs typeface="Arial"/>
              </a:rPr>
              <a:t>to: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>
                <a:solidFill>
                  <a:schemeClr val="bg1"/>
                </a:solidFill>
                <a:latin typeface="Arial"/>
                <a:cs typeface="Arial"/>
              </a:rPr>
              <a:t>Head of Culture and Capability</a:t>
            </a:r>
            <a:endParaRPr sz="1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E675AC2A-751E-54FA-8742-D21DF2D3FF9A}"/>
              </a:ext>
            </a:extLst>
          </p:cNvPr>
          <p:cNvSpPr txBox="1"/>
          <p:nvPr/>
        </p:nvSpPr>
        <p:spPr>
          <a:xfrm>
            <a:off x="3377732" y="1393135"/>
            <a:ext cx="918844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>
                <a:solidFill>
                  <a:srgbClr val="05EDB5"/>
                </a:solidFill>
                <a:latin typeface="Arial"/>
                <a:cs typeface="Arial"/>
              </a:rPr>
              <a:t>Date: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en-NZ" sz="1000">
                <a:solidFill>
                  <a:schemeClr val="bg1"/>
                </a:solidFill>
                <a:latin typeface="Arial"/>
                <a:cs typeface="Arial"/>
              </a:rPr>
              <a:t>May 2026</a:t>
            </a:r>
            <a:endParaRPr sz="1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87B394EB-4FB6-BE5C-7E16-A8EF197CFF07}"/>
              </a:ext>
            </a:extLst>
          </p:cNvPr>
          <p:cNvSpPr txBox="1"/>
          <p:nvPr/>
        </p:nvSpPr>
        <p:spPr>
          <a:xfrm>
            <a:off x="539750" y="584200"/>
            <a:ext cx="5778672" cy="671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sz="1100" b="1" dirty="0">
                <a:solidFill>
                  <a:srgbClr val="05EDB5"/>
                </a:solidFill>
                <a:latin typeface="Arial"/>
                <a:cs typeface="Arial"/>
              </a:rPr>
              <a:t>Position description:</a:t>
            </a:r>
          </a:p>
          <a:p>
            <a:pPr marL="12700">
              <a:lnSpc>
                <a:spcPct val="150000"/>
              </a:lnSpc>
              <a:spcBef>
                <a:spcPts val="140"/>
              </a:spcBef>
            </a:pPr>
            <a:r>
              <a:rPr lang="en-NZ" sz="2000" b="1" dirty="0">
                <a:solidFill>
                  <a:schemeClr val="bg1"/>
                </a:solidFill>
                <a:latin typeface="Arial"/>
                <a:cs typeface="Arial"/>
              </a:rPr>
              <a:t>Culture and Capability Advisor</a:t>
            </a:r>
            <a:endParaRPr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381FFAD2-F2D2-80A1-39D5-18937FCAB550}"/>
              </a:ext>
            </a:extLst>
          </p:cNvPr>
          <p:cNvSpPr txBox="1"/>
          <p:nvPr/>
        </p:nvSpPr>
        <p:spPr>
          <a:xfrm>
            <a:off x="539750" y="1855082"/>
            <a:ext cx="3670300" cy="370870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05EDB5"/>
                </a:solidFill>
                <a:latin typeface="Arial"/>
                <a:cs typeface="Arial"/>
              </a:rPr>
              <a:t>The role</a:t>
            </a:r>
            <a:br>
              <a:rPr lang="en-US" sz="1100" b="1" dirty="0">
                <a:solidFill>
                  <a:srgbClr val="05EDB5"/>
                </a:solidFill>
                <a:latin typeface="Arial"/>
                <a:cs typeface="Arial"/>
              </a:rPr>
            </a:b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This role has a particular focus on strengthening our commitment to 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Ao Māori and 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Tiriti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o Waitangi, helping Meridian grow as a Treaty-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honouring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organisation. You will support and lead internal initiatives that build cultural understanding, lift confidence in 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000" dirty="0" err="1">
                <a:solidFill>
                  <a:srgbClr val="FFFFFF"/>
                </a:solidFill>
                <a:latin typeface="Arial"/>
                <a:cs typeface="Arial"/>
              </a:rPr>
              <a:t>reo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 Māori, and embed tikanga in a way that is practical, authentic, and sustainable.</a:t>
            </a:r>
            <a:r>
              <a:rPr lang="en-US" sz="1000" i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12700"/>
            <a:endParaRPr lang="en-US" sz="1000" i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You'll work with our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Kaihautū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Māori and the People Team to deliver Ki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hoe o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waka o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Hiringa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Kōmata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. Over time we'll grow you into the wider HR culture and capability side of the work.</a:t>
            </a:r>
          </a:p>
          <a:p>
            <a:pPr marL="12700"/>
            <a:endParaRPr lang="en-US" sz="1000" i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Organising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is a big part of it: planning and running internal events and learning sessions such as mihi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whakatau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poroporoaki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Matariki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and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Wiki o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Reo Māori.</a:t>
            </a:r>
          </a:p>
          <a:p>
            <a:pPr marL="12700"/>
            <a:endParaRPr lang="en-US" sz="1000" i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This is a role for someone early in their career who is strong in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Ao Māori and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reo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 Māori, and who brings real drive, energy and passion. </a:t>
            </a:r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You’ll bring a balance of cultural insight and strong relationship skills, helping our people to learn, grow, and operate in ways that reflect who we are and where we are in Aotearoa.</a:t>
            </a:r>
          </a:p>
          <a:p>
            <a:pPr marL="12700"/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EA09862E-166B-8BD0-A84E-4447CECA85E8}"/>
              </a:ext>
            </a:extLst>
          </p:cNvPr>
          <p:cNvSpPr txBox="1"/>
          <p:nvPr/>
        </p:nvSpPr>
        <p:spPr>
          <a:xfrm>
            <a:off x="4432396" y="1936514"/>
            <a:ext cx="4389871" cy="370389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12700" marR="648970">
              <a:lnSpc>
                <a:spcPct val="103499"/>
              </a:lnSpc>
            </a:pPr>
            <a:r>
              <a:rPr sz="1100" b="1" spc="-8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1100" b="1" spc="-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sz="1100" b="1" spc="-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-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sz="1100" b="1" spc="-4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sz="1100" b="1" spc="-3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b="1" spc="-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100" b="1" spc="-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100" b="1" spc="3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spc="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</a:t>
            </a:r>
            <a:r>
              <a:rPr sz="1100" b="1" spc="2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100" b="1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sz="1100" b="1" spc="-8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NZ" sz="1100" b="1" spc="-85" dirty="0">
              <a:solidFill>
                <a:srgbClr val="05ED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648970">
              <a:lnSpc>
                <a:spcPct val="103499"/>
              </a:lnSpc>
            </a:pPr>
            <a:r>
              <a:rPr lang="en-US" sz="900" dirty="0">
                <a:solidFill>
                  <a:srgbClr val="05EDB5"/>
                </a:solidFill>
                <a:latin typeface="Arial"/>
                <a:cs typeface="Arial"/>
              </a:rPr>
              <a:t>As part of a flexible People Team, you will flow to work based on priorities, while holding accountability for </a:t>
            </a:r>
            <a:r>
              <a:rPr lang="en-US" sz="900" dirty="0" err="1">
                <a:solidFill>
                  <a:srgbClr val="05EDB5"/>
                </a:solidFill>
                <a:latin typeface="Arial"/>
                <a:cs typeface="Arial"/>
              </a:rPr>
              <a:t>Te</a:t>
            </a:r>
            <a:r>
              <a:rPr lang="en-US" sz="900" dirty="0">
                <a:solidFill>
                  <a:srgbClr val="05EDB5"/>
                </a:solidFill>
                <a:latin typeface="Arial"/>
                <a:cs typeface="Arial"/>
              </a:rPr>
              <a:t> Ao Māori internal capability uplift.</a:t>
            </a:r>
            <a:r>
              <a:rPr lang="en-NZ" sz="10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primary focus is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 Māori internal culture and capability, growing into wider people and culture work.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and coordinate internal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 Māori capability activity, collaborating across the business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and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 events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mihi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whakatau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poroporoaki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Matariki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Wiki o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Reo Māori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 everyday use of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Māori and tikanga Māori across Meridian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deliver simple, practical learning that lifts cultural confidence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our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Kaihautū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Māori and the People Team to deliver our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 Māori strategy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initiatives moving with plans, timelines, logistics and follow-ups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relationships across teams and gather feedback so initiatives stick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 into broader culture and capability mahi over time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collaboratively as part of a flexible People Team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Diagnose culture, team dynamics, and capability needs, identifying barriers and opportunities for improvement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Design and deliver interventions such as workshops, coaching, and development programmes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Build leadership and team capability aligned to Meridian’s leadership commitments</a:t>
            </a:r>
            <a:endParaRPr lang="en-US" sz="10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FF913AE2-59C7-30BE-4CA8-33945C9D4333}"/>
              </a:ext>
            </a:extLst>
          </p:cNvPr>
          <p:cNvSpPr txBox="1"/>
          <p:nvPr/>
        </p:nvSpPr>
        <p:spPr>
          <a:xfrm>
            <a:off x="5001581" y="1381595"/>
            <a:ext cx="2693759" cy="348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>
                <a:solidFill>
                  <a:srgbClr val="05EDB5"/>
                </a:solidFill>
                <a:latin typeface="Arial"/>
                <a:cs typeface="Arial"/>
              </a:rPr>
              <a:t>Location:</a:t>
            </a:r>
            <a:endParaRPr lang="en-NZ" sz="1100" b="1" dirty="0">
              <a:solidFill>
                <a:srgbClr val="05EDB5"/>
              </a:solidFill>
              <a:latin typeface="Arial"/>
              <a:cs typeface="Arial"/>
            </a:endParaRPr>
          </a:p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Wellington</a:t>
            </a:r>
          </a:p>
        </p:txBody>
      </p:sp>
    </p:spTree>
    <p:extLst>
      <p:ext uri="{BB962C8B-B14F-4D97-AF65-F5344CB8AC3E}">
        <p14:creationId xmlns:p14="http://schemas.microsoft.com/office/powerpoint/2010/main" val="3186802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9967C6-CF38-95B4-FDBB-0C59375A4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2">
            <a:extLst>
              <a:ext uri="{FF2B5EF4-FFF2-40B4-BE49-F238E27FC236}">
                <a16:creationId xmlns:a16="http://schemas.microsoft.com/office/drawing/2014/main" id="{D40AD7FE-5312-1EFA-2D6A-638D400BD8A3}"/>
              </a:ext>
            </a:extLst>
          </p:cNvPr>
          <p:cNvSpPr txBox="1"/>
          <p:nvPr/>
        </p:nvSpPr>
        <p:spPr>
          <a:xfrm>
            <a:off x="539750" y="1149184"/>
            <a:ext cx="3922081" cy="3708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lvl="0"/>
            <a:r>
              <a:rPr lang="en-NZ" sz="1100" b="1" spc="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 profile</a:t>
            </a:r>
            <a:br>
              <a:rPr lang="en-NZ" sz="1100" b="1" spc="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are strong in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Māori and confident in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Māori, and excited to help others build that confidence too. You bring energy, drive and passion, and you're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organised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enough to turn good intentions into things that actually happen.</a:t>
            </a:r>
          </a:p>
          <a:p>
            <a:pPr marL="12700" lvl="0"/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might be early in your career — that's fine. We're looking for cultural strength and a willingness to learn, not a long CV.</a:t>
            </a:r>
          </a:p>
          <a:p>
            <a:pPr marL="12700" lvl="0"/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r>
              <a:rPr lang="en-US" sz="1000" b="1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sets you apart?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Confidence in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Māori and tikanga Māori in workplace settings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good understanding of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Tiriti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Waitangi and why it matters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and drive — you take the initiative and keep things moving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organising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skills, especially events and follow-through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Builds relationships across all levels in a mana-enhancing way</a:t>
            </a:r>
          </a:p>
          <a:p>
            <a:pPr marL="184150" lvl="0" indent="-171450">
              <a:buFont typeface="Arial" panose="020B0604020202020204" pitchFamily="34" charset="0"/>
              <a:buChar char="•"/>
            </a:pP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Curious about people, culture and how </a:t>
            </a:r>
            <a:r>
              <a:rPr lang="en-US" sz="1000" spc="1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grow</a:t>
            </a:r>
          </a:p>
          <a:p>
            <a:pPr marL="12700" lvl="0"/>
            <a:endParaRPr lang="en-US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lvl="0"/>
            <a:r>
              <a:rPr lang="en-US" sz="1000" spc="1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your opportunity to help good humans thrive and shape the culture that powers Meridian forward.</a:t>
            </a:r>
            <a:endParaRPr lang="en-NZ" sz="1000" spc="1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3C7D8984-15B4-912E-C6B9-C58EBF70B989}"/>
              </a:ext>
            </a:extLst>
          </p:cNvPr>
          <p:cNvSpPr txBox="1"/>
          <p:nvPr/>
        </p:nvSpPr>
        <p:spPr>
          <a:xfrm>
            <a:off x="4888364" y="1158931"/>
            <a:ext cx="3922081" cy="49552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lvl="0"/>
            <a:r>
              <a:rPr lang="en-NZ" sz="1100" b="1" spc="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NZ" sz="1100" b="1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NZ" sz="1100" b="1" spc="3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wle</a:t>
            </a:r>
            <a:r>
              <a:rPr lang="en-NZ" sz="1100" b="1" spc="2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dge,</a:t>
            </a:r>
            <a:r>
              <a:rPr lang="en-NZ" sz="1100" b="1" spc="-3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NZ" sz="1100" b="1" spc="-1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NZ" sz="1100" b="1" spc="3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</a:t>
            </a:r>
            <a:r>
              <a:rPr lang="en-NZ" sz="1100" b="1" spc="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erience</a:t>
            </a:r>
            <a:r>
              <a:rPr lang="en-NZ" sz="1100" b="1" spc="-3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NZ" sz="1100" b="1" spc="4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NZ" sz="1100" b="1" spc="-35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NZ" sz="1100" b="1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br>
              <a:rPr lang="en-NZ" sz="1100" b="1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NZ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experience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organising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events or activities (work, study, marae, community, iwi or sport all count)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Comfortable in front of a group, or keen to build that confidence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</a:t>
            </a:r>
            <a:r>
              <a:rPr lang="en-US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organised</a:t>
            </a: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juggles a few things at once without losing detail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communicator who works well with a range of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 in learning, development or HR, and a desire to grow into 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b="1" spc="10" dirty="0">
                <a:solidFill>
                  <a:srgbClr val="05ED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Ao Māori capability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Confidence engaging in te reo Māori and tikanga Māori, with the ability and willingness to apply this in workplace and culturally grounded settings.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of Te Tiriti o Waitangi principles in practice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building culturally respectful relationships (including with iwi or Māori stakeholders) is highly valued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commitment to ongoing learning and development in this space.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don’t need to be the finished article in every aspect of this role. We’re looking for someone with a strong foundation, curiosity, and commitment to keep learning and growing alongside us.</a:t>
            </a:r>
          </a:p>
          <a:p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We'll coach you and grow you into the wider HR culture and capability space over time.</a:t>
            </a:r>
          </a:p>
          <a:p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15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 JD" id="{80015915-6F56-3245-8C45-4DA4442B1ACE}" vid="{829A69E3-043A-5845-85D3-8DFEF63EE9B2}"/>
    </a:ext>
  </a:extLst>
</a:theme>
</file>

<file path=ppt/theme/theme2.xml><?xml version="1.0" encoding="utf-8"?>
<a:theme xmlns:a="http://schemas.openxmlformats.org/drawingml/2006/main" name="1_Meridain">
  <a:themeElements>
    <a:clrScheme name="Meridian 2">
      <a:dk1>
        <a:srgbClr val="000000"/>
      </a:dk1>
      <a:lt1>
        <a:srgbClr val="FFFFFF"/>
      </a:lt1>
      <a:dk2>
        <a:srgbClr val="0033A1"/>
      </a:dk2>
      <a:lt2>
        <a:srgbClr val="EEF7FF"/>
      </a:lt2>
      <a:accent1>
        <a:srgbClr val="00382F"/>
      </a:accent1>
      <a:accent2>
        <a:srgbClr val="007860"/>
      </a:accent2>
      <a:accent3>
        <a:srgbClr val="00BE90"/>
      </a:accent3>
      <a:accent4>
        <a:srgbClr val="00EDB5"/>
      </a:accent4>
      <a:accent5>
        <a:srgbClr val="92FFE0"/>
      </a:accent5>
      <a:accent6>
        <a:srgbClr val="E7FFF8"/>
      </a:accent6>
      <a:hlink>
        <a:srgbClr val="B34E58"/>
      </a:hlink>
      <a:folHlink>
        <a:srgbClr val="B34E5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l">
          <a:defRPr sz="900" b="1" i="0" dirty="0" smtClean="0">
            <a:latin typeface="Centra No2 TRIAL" pitchFamily="2" charset="77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200" dirty="0" smtClean="0">
            <a:latin typeface="Centra No2 TRIAL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486BBC3A-7A1A-1741-9A37-A2D317191B3C}" vid="{CC1B053A-0F50-4845-988C-42C832A6068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b14bed4-844a-4116-8db4-a7afb00c4d8a">
      <Terms xmlns="http://schemas.microsoft.com/office/infopath/2007/PartnerControls"/>
    </lcf76f155ced4ddcb4097134ff3c332f>
    <TaxCatchAll xmlns="a33b06a3-a2a1-4190-a44c-814822382de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31DA53479E7A41A905573FBD76C151" ma:contentTypeVersion="17" ma:contentTypeDescription="Create a new document." ma:contentTypeScope="" ma:versionID="6e01e77533f38f8e848543aaa5d62790">
  <xsd:schema xmlns:xsd="http://www.w3.org/2001/XMLSchema" xmlns:xs="http://www.w3.org/2001/XMLSchema" xmlns:p="http://schemas.microsoft.com/office/2006/metadata/properties" xmlns:ns2="6b14bed4-844a-4116-8db4-a7afb00c4d8a" xmlns:ns3="a33b06a3-a2a1-4190-a44c-814822382de6" targetNamespace="http://schemas.microsoft.com/office/2006/metadata/properties" ma:root="true" ma:fieldsID="178ec4d3e74ad5c7f94a11c116dc23b5" ns2:_="" ns3:_="">
    <xsd:import namespace="6b14bed4-844a-4116-8db4-a7afb00c4d8a"/>
    <xsd:import namespace="a33b06a3-a2a1-4190-a44c-814822382d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14bed4-844a-4116-8db4-a7afb00c4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41f4d4e-d57f-4cf8-8d8c-5728bde085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b06a3-a2a1-4190-a44c-814822382de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0b9965-5f91-400a-b065-50be685a9b13}" ma:internalName="TaxCatchAll" ma:showField="CatchAllData" ma:web="a33b06a3-a2a1-4190-a44c-814822382d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EFD34A-D263-43A4-A04C-9ABCB45830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55FC9B-5724-4E52-B7CF-0DA26C5E6734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6b14bed4-844a-4116-8db4-a7afb00c4d8a"/>
    <ds:schemaRef ds:uri="http://purl.org/dc/dcmitype/"/>
    <ds:schemaRef ds:uri="a33b06a3-a2a1-4190-a44c-814822382de6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4DEE917-B3BD-4013-AB09-72ADF3FCAC1A}">
  <ds:schemaRefs>
    <ds:schemaRef ds:uri="6b14bed4-844a-4116-8db4-a7afb00c4d8a"/>
    <ds:schemaRef ds:uri="a33b06a3-a2a1-4190-a44c-814822382d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88bb889-6f8a-47ae-9880-0aeded6e10b8}" enabled="1" method="Standard" siteId="{e6cf3f80-614d-4939-895c-3d5287c0f2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783</Words>
  <Application>Microsoft Office PowerPoint</Application>
  <PresentationFormat>Custom</PresentationFormat>
  <Paragraphs>69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1_Meridain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Yates</dc:creator>
  <cp:lastModifiedBy>Lee Millen</cp:lastModifiedBy>
  <cp:revision>3</cp:revision>
  <dcterms:created xsi:type="dcterms:W3CDTF">2022-02-10T01:09:19Z</dcterms:created>
  <dcterms:modified xsi:type="dcterms:W3CDTF">2026-08-27T00:58:25Z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0x0101002CA764FCBEC8424196C5FBF4FF97764A</vt:lpwstr>
  </property>
</Properties>
</file>