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7" r:id="rId6"/>
  </p:sldMasterIdLst>
  <p:sldIdLst>
    <p:sldId id="256" r:id="rId7"/>
    <p:sldId id="257" r:id="rId8"/>
  </p:sldIdLst>
  <p:sldSz cx="10680700" cy="7569200"/>
  <p:notesSz cx="10680700" cy="7569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D3D6"/>
    <a:srgbClr val="0032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6BB4E8-47BA-2C93-809D-3AB21EC234BA}" v="24" dt="2025-11-25T21:50:16.697"/>
    <p1510:client id="{73A97EF1-933C-4430-A719-3F6EF794F8C5}" v="10" dt="2025-11-25T21:51:37.52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608"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a Allan" userId="S::sophia.allan@meridianenergy.co.nz::8e209dd9-731e-495a-b6aa-f69a116f684a" providerId="AD" clId="Web-{636BB4E8-47BA-2C93-809D-3AB21EC234BA}"/>
    <pc:docChg chg="modSld">
      <pc:chgData name="Sophia Allan" userId="S::sophia.allan@meridianenergy.co.nz::8e209dd9-731e-495a-b6aa-f69a116f684a" providerId="AD" clId="Web-{636BB4E8-47BA-2C93-809D-3AB21EC234BA}" dt="2025-11-25T21:50:16.697" v="13" actId="20577"/>
      <pc:docMkLst>
        <pc:docMk/>
      </pc:docMkLst>
      <pc:sldChg chg="modSp">
        <pc:chgData name="Sophia Allan" userId="S::sophia.allan@meridianenergy.co.nz::8e209dd9-731e-495a-b6aa-f69a116f684a" providerId="AD" clId="Web-{636BB4E8-47BA-2C93-809D-3AB21EC234BA}" dt="2025-11-25T21:50:16.697" v="13" actId="20577"/>
        <pc:sldMkLst>
          <pc:docMk/>
          <pc:sldMk cId="2623866767" sldId="260"/>
        </pc:sldMkLst>
        <pc:spChg chg="mod">
          <ac:chgData name="Sophia Allan" userId="S::sophia.allan@meridianenergy.co.nz::8e209dd9-731e-495a-b6aa-f69a116f684a" providerId="AD" clId="Web-{636BB4E8-47BA-2C93-809D-3AB21EC234BA}" dt="2025-11-25T21:50:09.306" v="12" actId="1076"/>
          <ac:spMkLst>
            <pc:docMk/>
            <pc:sldMk cId="2623866767" sldId="260"/>
            <ac:spMk id="2" creationId="{D6A2A6FC-CABC-83C8-7701-80D1A432F9BA}"/>
          </ac:spMkLst>
        </pc:spChg>
        <pc:spChg chg="mod">
          <ac:chgData name="Sophia Allan" userId="S::sophia.allan@meridianenergy.co.nz::8e209dd9-731e-495a-b6aa-f69a116f684a" providerId="AD" clId="Web-{636BB4E8-47BA-2C93-809D-3AB21EC234BA}" dt="2025-11-25T21:49:41.945" v="8" actId="20577"/>
          <ac:spMkLst>
            <pc:docMk/>
            <pc:sldMk cId="2623866767" sldId="260"/>
            <ac:spMk id="9" creationId="{500A467D-8649-8E41-BACB-F069E69694AC}"/>
          </ac:spMkLst>
        </pc:spChg>
        <pc:spChg chg="mod">
          <ac:chgData name="Sophia Allan" userId="S::sophia.allan@meridianenergy.co.nz::8e209dd9-731e-495a-b6aa-f69a116f684a" providerId="AD" clId="Web-{636BB4E8-47BA-2C93-809D-3AB21EC234BA}" dt="2025-11-25T21:50:16.697" v="13" actId="20577"/>
          <ac:spMkLst>
            <pc:docMk/>
            <pc:sldMk cId="2623866767" sldId="260"/>
            <ac:spMk id="11" creationId="{888BC5EF-D97F-2B4F-9AF6-FF87F954C531}"/>
          </ac:spMkLst>
        </pc:spChg>
      </pc:sldChg>
    </pc:docChg>
  </pc:docChgLst>
  <pc:docChgLst>
    <pc:chgData name="Sophia Allan" userId="8e209dd9-731e-495a-b6aa-f69a116f684a" providerId="ADAL" clId="{A6AEC55C-0BB4-4E04-A97A-82DDA9DCE541}"/>
    <pc:docChg chg="undo custSel addSld delSld modSld">
      <pc:chgData name="Sophia Allan" userId="8e209dd9-731e-495a-b6aa-f69a116f684a" providerId="ADAL" clId="{A6AEC55C-0BB4-4E04-A97A-82DDA9DCE541}" dt="2025-11-25T22:01:43.171" v="268" actId="14100"/>
      <pc:docMkLst>
        <pc:docMk/>
      </pc:docMkLst>
      <pc:sldChg chg="modSp add mod">
        <pc:chgData name="Sophia Allan" userId="8e209dd9-731e-495a-b6aa-f69a116f684a" providerId="ADAL" clId="{A6AEC55C-0BB4-4E04-A97A-82DDA9DCE541}" dt="2025-11-25T22:01:43.171" v="268" actId="14100"/>
        <pc:sldMkLst>
          <pc:docMk/>
          <pc:sldMk cId="3600062039" sldId="256"/>
        </pc:sldMkLst>
        <pc:spChg chg="mod">
          <ac:chgData name="Sophia Allan" userId="8e209dd9-731e-495a-b6aa-f69a116f684a" providerId="ADAL" clId="{A6AEC55C-0BB4-4E04-A97A-82DDA9DCE541}" dt="2025-11-25T21:52:19.312" v="50" actId="20577"/>
          <ac:spMkLst>
            <pc:docMk/>
            <pc:sldMk cId="3600062039" sldId="256"/>
            <ac:spMk id="7" creationId="{A5B11B46-AB73-234F-8BD5-0B11C9093D8F}"/>
          </ac:spMkLst>
        </pc:spChg>
        <pc:spChg chg="mod">
          <ac:chgData name="Sophia Allan" userId="8e209dd9-731e-495a-b6aa-f69a116f684a" providerId="ADAL" clId="{A6AEC55C-0BB4-4E04-A97A-82DDA9DCE541}" dt="2025-11-25T21:52:25.260" v="63" actId="20577"/>
          <ac:spMkLst>
            <pc:docMk/>
            <pc:sldMk cId="3600062039" sldId="256"/>
            <ac:spMk id="8" creationId="{695FE911-531B-BF4D-99CF-1C9DB1085BCF}"/>
          </ac:spMkLst>
        </pc:spChg>
        <pc:spChg chg="mod">
          <ac:chgData name="Sophia Allan" userId="8e209dd9-731e-495a-b6aa-f69a116f684a" providerId="ADAL" clId="{A6AEC55C-0BB4-4E04-A97A-82DDA9DCE541}" dt="2025-11-25T21:52:08.915" v="28" actId="20577"/>
          <ac:spMkLst>
            <pc:docMk/>
            <pc:sldMk cId="3600062039" sldId="256"/>
            <ac:spMk id="9" creationId="{500A467D-8649-8E41-BACB-F069E69694AC}"/>
          </ac:spMkLst>
        </pc:spChg>
        <pc:spChg chg="mod">
          <ac:chgData name="Sophia Allan" userId="8e209dd9-731e-495a-b6aa-f69a116f684a" providerId="ADAL" clId="{A6AEC55C-0BB4-4E04-A97A-82DDA9DCE541}" dt="2025-11-25T22:01:37.755" v="266" actId="14100"/>
          <ac:spMkLst>
            <pc:docMk/>
            <pc:sldMk cId="3600062039" sldId="256"/>
            <ac:spMk id="11" creationId="{888BC5EF-D97F-2B4F-9AF6-FF87F954C531}"/>
          </ac:spMkLst>
        </pc:spChg>
        <pc:spChg chg="mod">
          <ac:chgData name="Sophia Allan" userId="8e209dd9-731e-495a-b6aa-f69a116f684a" providerId="ADAL" clId="{A6AEC55C-0BB4-4E04-A97A-82DDA9DCE541}" dt="2025-11-25T22:01:43.171" v="268" actId="14100"/>
          <ac:spMkLst>
            <pc:docMk/>
            <pc:sldMk cId="3600062039" sldId="256"/>
            <ac:spMk id="12" creationId="{16C00225-0221-D041-B785-CF36376C8BB4}"/>
          </ac:spMkLst>
        </pc:spChg>
        <pc:spChg chg="mod">
          <ac:chgData name="Sophia Allan" userId="8e209dd9-731e-495a-b6aa-f69a116f684a" providerId="ADAL" clId="{A6AEC55C-0BB4-4E04-A97A-82DDA9DCE541}" dt="2025-11-25T21:52:28.900" v="70" actId="20577"/>
          <ac:spMkLst>
            <pc:docMk/>
            <pc:sldMk cId="3600062039" sldId="256"/>
            <ac:spMk id="13" creationId="{0B0B6F8B-9D95-7F46-83BE-DDFDA6FAC92F}"/>
          </ac:spMkLst>
        </pc:spChg>
        <pc:picChg chg="mod">
          <ac:chgData name="Sophia Allan" userId="8e209dd9-731e-495a-b6aa-f69a116f684a" providerId="ADAL" clId="{A6AEC55C-0BB4-4E04-A97A-82DDA9DCE541}" dt="2025-11-25T21:55:17.830" v="132" actId="1076"/>
          <ac:picMkLst>
            <pc:docMk/>
            <pc:sldMk cId="3600062039" sldId="256"/>
            <ac:picMk id="5" creationId="{6FBB76F0-DAA6-264F-911D-C9B7F43B427B}"/>
          </ac:picMkLst>
        </pc:picChg>
      </pc:sldChg>
      <pc:sldChg chg="delSp modSp add del mod">
        <pc:chgData name="Sophia Allan" userId="8e209dd9-731e-495a-b6aa-f69a116f684a" providerId="ADAL" clId="{A6AEC55C-0BB4-4E04-A97A-82DDA9DCE541}" dt="2025-11-25T22:01:21.923" v="265" actId="20577"/>
        <pc:sldMkLst>
          <pc:docMk/>
          <pc:sldMk cId="596961705" sldId="257"/>
        </pc:sldMkLst>
        <pc:spChg chg="del">
          <ac:chgData name="Sophia Allan" userId="8e209dd9-731e-495a-b6aa-f69a116f684a" providerId="ADAL" clId="{A6AEC55C-0BB4-4E04-A97A-82DDA9DCE541}" dt="2025-11-25T21:58:15.418" v="206" actId="478"/>
          <ac:spMkLst>
            <pc:docMk/>
            <pc:sldMk cId="596961705" sldId="257"/>
            <ac:spMk id="13" creationId="{4430F701-86E1-6F47-8D85-029AF9D2D0A2}"/>
          </ac:spMkLst>
        </pc:spChg>
        <pc:spChg chg="mod">
          <ac:chgData name="Sophia Allan" userId="8e209dd9-731e-495a-b6aa-f69a116f684a" providerId="ADAL" clId="{A6AEC55C-0BB4-4E04-A97A-82DDA9DCE541}" dt="2025-11-25T22:01:21.923" v="265" actId="20577"/>
          <ac:spMkLst>
            <pc:docMk/>
            <pc:sldMk cId="596961705" sldId="257"/>
            <ac:spMk id="14" creationId="{81A9F11A-3942-094A-B65F-99E786F0AE50}"/>
          </ac:spMkLst>
        </pc:spChg>
      </pc:sldChg>
      <pc:sldChg chg="del">
        <pc:chgData name="Sophia Allan" userId="8e209dd9-731e-495a-b6aa-f69a116f684a" providerId="ADAL" clId="{A6AEC55C-0BB4-4E04-A97A-82DDA9DCE541}" dt="2025-11-25T21:52:01.590" v="10" actId="47"/>
        <pc:sldMkLst>
          <pc:docMk/>
          <pc:sldMk cId="2623866767" sldId="260"/>
        </pc:sldMkLst>
      </pc:sldChg>
      <pc:sldChg chg="add del">
        <pc:chgData name="Sophia Allan" userId="8e209dd9-731e-495a-b6aa-f69a116f684a" providerId="ADAL" clId="{A6AEC55C-0BB4-4E04-A97A-82DDA9DCE541}" dt="2025-11-25T21:51:21.822" v="6"/>
        <pc:sldMkLst>
          <pc:docMk/>
          <pc:sldMk cId="1428649252" sldId="261"/>
        </pc:sldMkLst>
      </pc:sldChg>
      <pc:sldChg chg="add del">
        <pc:chgData name="Sophia Allan" userId="8e209dd9-731e-495a-b6aa-f69a116f684a" providerId="ADAL" clId="{A6AEC55C-0BB4-4E04-A97A-82DDA9DCE541}" dt="2025-11-25T21:51:14.553" v="4"/>
        <pc:sldMkLst>
          <pc:docMk/>
          <pc:sldMk cId="2293841900" sldId="261"/>
        </pc:sldMkLst>
      </pc:sldChg>
      <pc:sldChg chg="add del">
        <pc:chgData name="Sophia Allan" userId="8e209dd9-731e-495a-b6aa-f69a116f684a" providerId="ADAL" clId="{A6AEC55C-0BB4-4E04-A97A-82DDA9DCE541}" dt="2025-11-25T21:51:06.180" v="2"/>
        <pc:sldMkLst>
          <pc:docMk/>
          <pc:sldMk cId="3277502193" sldId="261"/>
        </pc:sldMkLst>
      </pc:sldChg>
    </pc:docChg>
  </pc:docChgLst>
  <pc:docChgLst>
    <pc:chgData name="Sophia Allan" userId="S::sophia.allan@meridianenergy.co.nz::8e209dd9-731e-495a-b6aa-f69a116f684a" providerId="AD" clId="Web-{FFDE5283-9B99-0939-418E-2DE2B5F6C6B8}"/>
    <pc:docChg chg="addSld delSld modSld">
      <pc:chgData name="Sophia Allan" userId="S::sophia.allan@meridianenergy.co.nz::8e209dd9-731e-495a-b6aa-f69a116f684a" providerId="AD" clId="Web-{FFDE5283-9B99-0939-418E-2DE2B5F6C6B8}" dt="2025-11-05T22:45:31.568" v="279"/>
      <pc:docMkLst>
        <pc:docMk/>
      </pc:docMkLst>
      <pc:sldChg chg="addSp delSp modSp add">
        <pc:chgData name="Sophia Allan" userId="S::sophia.allan@meridianenergy.co.nz::8e209dd9-731e-495a-b6aa-f69a116f684a" providerId="AD" clId="Web-{FFDE5283-9B99-0939-418E-2DE2B5F6C6B8}" dt="2025-11-05T22:45:04.865" v="277" actId="1076"/>
        <pc:sldMkLst>
          <pc:docMk/>
          <pc:sldMk cId="2623866767" sldId="260"/>
        </pc:sldMkLst>
      </pc:sldChg>
      <pc:sldMasterChg chg="addSldLayout delSldLayout">
        <pc:chgData name="Sophia Allan" userId="S::sophia.allan@meridianenergy.co.nz::8e209dd9-731e-495a-b6aa-f69a116f684a" providerId="AD" clId="Web-{FFDE5283-9B99-0939-418E-2DE2B5F6C6B8}" dt="2025-11-05T22:30:35.881" v="31"/>
        <pc:sldMasterMkLst>
          <pc:docMk/>
          <pc:sldMasterMk cId="0" sldId="2147483648"/>
        </pc:sldMasterMkLst>
        <pc:sldLayoutChg chg="add">
          <pc:chgData name="Sophia Allan" userId="S::sophia.allan@meridianenergy.co.nz::8e209dd9-731e-495a-b6aa-f69a116f684a" providerId="AD" clId="Web-{FFDE5283-9B99-0939-418E-2DE2B5F6C6B8}" dt="2025-11-05T22:30:35.881" v="31"/>
          <pc:sldLayoutMkLst>
            <pc:docMk/>
            <pc:sldMasterMk cId="0" sldId="2147483648"/>
            <pc:sldLayoutMk cId="972414674" sldId="214748366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1909" y="2346452"/>
            <a:ext cx="9088310" cy="158953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3819" y="4238752"/>
            <a:ext cx="7484490" cy="18923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34606" y="1740916"/>
            <a:ext cx="4651076" cy="499567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6446" y="1740916"/>
            <a:ext cx="4651076" cy="499567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4" y="1238756"/>
            <a:ext cx="9078595" cy="2635203"/>
          </a:xfrm>
        </p:spPr>
        <p:txBody>
          <a:bodyPr anchor="b"/>
          <a:lstStyle>
            <a:lvl1pPr algn="ctr">
              <a:defRPr sz="6622"/>
            </a:lvl1pPr>
          </a:lstStyle>
          <a:p>
            <a:r>
              <a:rPr lang="en-GB"/>
              <a:t>Click to edit Master title style</a:t>
            </a:r>
            <a:endParaRPr lang="en-US"/>
          </a:p>
        </p:txBody>
      </p:sp>
      <p:sp>
        <p:nvSpPr>
          <p:cNvPr id="3" name="Subtitle 2"/>
          <p:cNvSpPr>
            <a:spLocks noGrp="1"/>
          </p:cNvSpPr>
          <p:nvPr>
            <p:ph type="subTitle" idx="1"/>
          </p:nvPr>
        </p:nvSpPr>
        <p:spPr>
          <a:xfrm>
            <a:off x="1335089" y="3975583"/>
            <a:ext cx="8010525" cy="1827471"/>
          </a:xfrm>
        </p:spPr>
        <p:txBody>
          <a:bodyPr/>
          <a:lstStyle>
            <a:lvl1pPr marL="0" indent="0" algn="ctr">
              <a:buNone/>
              <a:defRPr sz="2648"/>
            </a:lvl1pPr>
            <a:lvl2pPr marL="504602" indent="0" algn="ctr">
              <a:buNone/>
              <a:defRPr sz="2208"/>
            </a:lvl2pPr>
            <a:lvl3pPr marL="1009204" indent="0" algn="ctr">
              <a:buNone/>
              <a:defRPr sz="1987"/>
            </a:lvl3pPr>
            <a:lvl4pPr marL="1513806" indent="0" algn="ctr">
              <a:buNone/>
              <a:defRPr sz="1766"/>
            </a:lvl4pPr>
            <a:lvl5pPr marL="2018408" indent="0" algn="ctr">
              <a:buNone/>
              <a:defRPr sz="1766"/>
            </a:lvl5pPr>
            <a:lvl6pPr marL="2523010" indent="0" algn="ctr">
              <a:buNone/>
              <a:defRPr sz="1766"/>
            </a:lvl6pPr>
            <a:lvl7pPr marL="3027612" indent="0" algn="ctr">
              <a:buNone/>
              <a:defRPr sz="1766"/>
            </a:lvl7pPr>
            <a:lvl8pPr marL="3532215" indent="0" algn="ctr">
              <a:buNone/>
              <a:defRPr sz="1766"/>
            </a:lvl8pPr>
            <a:lvl9pPr marL="4036817"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97241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4" y="1238756"/>
            <a:ext cx="9078595" cy="2635203"/>
          </a:xfrm>
        </p:spPr>
        <p:txBody>
          <a:bodyPr anchor="b"/>
          <a:lstStyle>
            <a:lvl1pPr algn="ctr">
              <a:defRPr sz="6622"/>
            </a:lvl1pPr>
          </a:lstStyle>
          <a:p>
            <a:r>
              <a:rPr lang="en-GB"/>
              <a:t>Click to edit Master title style</a:t>
            </a:r>
            <a:endParaRPr lang="en-US"/>
          </a:p>
        </p:txBody>
      </p:sp>
      <p:sp>
        <p:nvSpPr>
          <p:cNvPr id="3" name="Subtitle 2"/>
          <p:cNvSpPr>
            <a:spLocks noGrp="1"/>
          </p:cNvSpPr>
          <p:nvPr>
            <p:ph type="subTitle" idx="1"/>
          </p:nvPr>
        </p:nvSpPr>
        <p:spPr>
          <a:xfrm>
            <a:off x="1335089" y="3975583"/>
            <a:ext cx="8010525" cy="1827471"/>
          </a:xfrm>
        </p:spPr>
        <p:txBody>
          <a:bodyPr/>
          <a:lstStyle>
            <a:lvl1pPr marL="0" indent="0" algn="ctr">
              <a:buNone/>
              <a:defRPr sz="2648"/>
            </a:lvl1pPr>
            <a:lvl2pPr marL="504602" indent="0" algn="ctr">
              <a:buNone/>
              <a:defRPr sz="2208"/>
            </a:lvl2pPr>
            <a:lvl3pPr marL="1009204" indent="0" algn="ctr">
              <a:buNone/>
              <a:defRPr sz="1987"/>
            </a:lvl3pPr>
            <a:lvl4pPr marL="1513806" indent="0" algn="ctr">
              <a:buNone/>
              <a:defRPr sz="1766"/>
            </a:lvl4pPr>
            <a:lvl5pPr marL="2018408" indent="0" algn="ctr">
              <a:buNone/>
              <a:defRPr sz="1766"/>
            </a:lvl5pPr>
            <a:lvl6pPr marL="2523010" indent="0" algn="ctr">
              <a:buNone/>
              <a:defRPr sz="1766"/>
            </a:lvl6pPr>
            <a:lvl7pPr marL="3027612" indent="0" algn="ctr">
              <a:buNone/>
              <a:defRPr sz="1766"/>
            </a:lvl7pPr>
            <a:lvl8pPr marL="3532215" indent="0" algn="ctr">
              <a:buNone/>
              <a:defRPr sz="1766"/>
            </a:lvl8pPr>
            <a:lvl9pPr marL="4036817"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816664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256058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047"/>
            <a:ext cx="9212104" cy="3148576"/>
          </a:xfrm>
        </p:spPr>
        <p:txBody>
          <a:bodyPr anchor="b"/>
          <a:lstStyle>
            <a:lvl1pPr>
              <a:defRPr sz="6622"/>
            </a:lvl1pPr>
          </a:lstStyle>
          <a:p>
            <a:r>
              <a:rPr lang="en-GB"/>
              <a:t>Click to edit Master title style</a:t>
            </a:r>
            <a:endParaRPr lang="en-US"/>
          </a:p>
        </p:txBody>
      </p:sp>
      <p:sp>
        <p:nvSpPr>
          <p:cNvPr id="3" name="Text Placeholder 2"/>
          <p:cNvSpPr>
            <a:spLocks noGrp="1"/>
          </p:cNvSpPr>
          <p:nvPr>
            <p:ph type="body" idx="1"/>
          </p:nvPr>
        </p:nvSpPr>
        <p:spPr>
          <a:xfrm>
            <a:off x="728736" y="5065410"/>
            <a:ext cx="9212104" cy="1655762"/>
          </a:xfrm>
        </p:spPr>
        <p:txBody>
          <a:bodyPr/>
          <a:lstStyle>
            <a:lvl1pPr marL="0" indent="0">
              <a:buNone/>
              <a:defRPr sz="2648">
                <a:solidFill>
                  <a:schemeClr val="tx1"/>
                </a:solidFill>
              </a:defRPr>
            </a:lvl1pPr>
            <a:lvl2pPr marL="504602" indent="0">
              <a:buNone/>
              <a:defRPr sz="2208">
                <a:solidFill>
                  <a:schemeClr val="tx1">
                    <a:tint val="75000"/>
                  </a:schemeClr>
                </a:solidFill>
              </a:defRPr>
            </a:lvl2pPr>
            <a:lvl3pPr marL="1009204" indent="0">
              <a:buNone/>
              <a:defRPr sz="1987">
                <a:solidFill>
                  <a:schemeClr val="tx1">
                    <a:tint val="75000"/>
                  </a:schemeClr>
                </a:solidFill>
              </a:defRPr>
            </a:lvl3pPr>
            <a:lvl4pPr marL="1513806" indent="0">
              <a:buNone/>
              <a:defRPr sz="1766">
                <a:solidFill>
                  <a:schemeClr val="tx1">
                    <a:tint val="75000"/>
                  </a:schemeClr>
                </a:solidFill>
              </a:defRPr>
            </a:lvl4pPr>
            <a:lvl5pPr marL="2018408" indent="0">
              <a:buNone/>
              <a:defRPr sz="1766">
                <a:solidFill>
                  <a:schemeClr val="tx1">
                    <a:tint val="75000"/>
                  </a:schemeClr>
                </a:solidFill>
              </a:defRPr>
            </a:lvl5pPr>
            <a:lvl6pPr marL="2523010" indent="0">
              <a:buNone/>
              <a:defRPr sz="1766">
                <a:solidFill>
                  <a:schemeClr val="tx1">
                    <a:tint val="75000"/>
                  </a:schemeClr>
                </a:solidFill>
              </a:defRPr>
            </a:lvl6pPr>
            <a:lvl7pPr marL="3027612" indent="0">
              <a:buNone/>
              <a:defRPr sz="1766">
                <a:solidFill>
                  <a:schemeClr val="tx1">
                    <a:tint val="75000"/>
                  </a:schemeClr>
                </a:solidFill>
              </a:defRPr>
            </a:lvl7pPr>
            <a:lvl8pPr marL="3532215" indent="0">
              <a:buNone/>
              <a:defRPr sz="1766">
                <a:solidFill>
                  <a:schemeClr val="tx1">
                    <a:tint val="75000"/>
                  </a:schemeClr>
                </a:solidFill>
              </a:defRPr>
            </a:lvl8pPr>
            <a:lvl9pPr marL="4036817"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96213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4950"/>
            <a:ext cx="4539298" cy="48025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4950"/>
            <a:ext cx="4539298" cy="480258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665489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2991"/>
            <a:ext cx="9212104" cy="1463029"/>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506"/>
            <a:ext cx="4518436" cy="909355"/>
          </a:xfrm>
        </p:spPr>
        <p:txBody>
          <a:bodyPr anchor="b"/>
          <a:lstStyle>
            <a:lvl1pPr marL="0" indent="0">
              <a:buNone/>
              <a:defRPr sz="2648" b="1"/>
            </a:lvl1pPr>
            <a:lvl2pPr marL="504602" indent="0">
              <a:buNone/>
              <a:defRPr sz="2208" b="1"/>
            </a:lvl2pPr>
            <a:lvl3pPr marL="1009204" indent="0">
              <a:buNone/>
              <a:defRPr sz="1987" b="1"/>
            </a:lvl3pPr>
            <a:lvl4pPr marL="1513806" indent="0">
              <a:buNone/>
              <a:defRPr sz="1766" b="1"/>
            </a:lvl4pPr>
            <a:lvl5pPr marL="2018408" indent="0">
              <a:buNone/>
              <a:defRPr sz="1766" b="1"/>
            </a:lvl5pPr>
            <a:lvl6pPr marL="2523010" indent="0">
              <a:buNone/>
              <a:defRPr sz="1766" b="1"/>
            </a:lvl6pPr>
            <a:lvl7pPr marL="3027612" indent="0">
              <a:buNone/>
              <a:defRPr sz="1766" b="1"/>
            </a:lvl7pPr>
            <a:lvl8pPr marL="3532215" indent="0">
              <a:buNone/>
              <a:defRPr sz="1766" b="1"/>
            </a:lvl8pPr>
            <a:lvl9pPr marL="4036817"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4860"/>
            <a:ext cx="4518436" cy="40666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6" y="1855506"/>
            <a:ext cx="4540689" cy="909355"/>
          </a:xfrm>
        </p:spPr>
        <p:txBody>
          <a:bodyPr anchor="b"/>
          <a:lstStyle>
            <a:lvl1pPr marL="0" indent="0">
              <a:buNone/>
              <a:defRPr sz="2648" b="1"/>
            </a:lvl1pPr>
            <a:lvl2pPr marL="504602" indent="0">
              <a:buNone/>
              <a:defRPr sz="2208" b="1"/>
            </a:lvl2pPr>
            <a:lvl3pPr marL="1009204" indent="0">
              <a:buNone/>
              <a:defRPr sz="1987" b="1"/>
            </a:lvl3pPr>
            <a:lvl4pPr marL="1513806" indent="0">
              <a:buNone/>
              <a:defRPr sz="1766" b="1"/>
            </a:lvl4pPr>
            <a:lvl5pPr marL="2018408" indent="0">
              <a:buNone/>
              <a:defRPr sz="1766" b="1"/>
            </a:lvl5pPr>
            <a:lvl6pPr marL="2523010" indent="0">
              <a:buNone/>
              <a:defRPr sz="1766" b="1"/>
            </a:lvl6pPr>
            <a:lvl7pPr marL="3027612" indent="0">
              <a:buNone/>
              <a:defRPr sz="1766" b="1"/>
            </a:lvl7pPr>
            <a:lvl8pPr marL="3532215" indent="0">
              <a:buNone/>
              <a:defRPr sz="1766" b="1"/>
            </a:lvl8pPr>
            <a:lvl9pPr marL="4036817"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6" y="2764860"/>
            <a:ext cx="4540689" cy="40666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11/26/2025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60772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11/26/2025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70614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11/26/2025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141351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614"/>
            <a:ext cx="3444804" cy="1766146"/>
          </a:xfrm>
        </p:spPr>
        <p:txBody>
          <a:bodyPr anchor="b"/>
          <a:lstStyle>
            <a:lvl1pPr>
              <a:defRPr sz="3531"/>
            </a:lvl1pPr>
          </a:lstStyle>
          <a:p>
            <a:r>
              <a:rPr lang="en-GB"/>
              <a:t>Click to edit Master title style</a:t>
            </a:r>
            <a:endParaRPr lang="en-US"/>
          </a:p>
        </p:txBody>
      </p:sp>
      <p:sp>
        <p:nvSpPr>
          <p:cNvPr id="3" name="Content Placeholder 2"/>
          <p:cNvSpPr>
            <a:spLocks noGrp="1"/>
          </p:cNvSpPr>
          <p:nvPr>
            <p:ph idx="1"/>
          </p:nvPr>
        </p:nvSpPr>
        <p:spPr>
          <a:xfrm>
            <a:off x="4540689" y="1089827"/>
            <a:ext cx="5407104" cy="5379037"/>
          </a:xfrm>
        </p:spPr>
        <p:txBody>
          <a:bodyPr/>
          <a:lstStyle>
            <a:lvl1pPr>
              <a:defRPr sz="3531"/>
            </a:lvl1pPr>
            <a:lvl2pPr>
              <a:defRPr sz="3090"/>
            </a:lvl2pPr>
            <a:lvl3pPr>
              <a:defRPr sz="2648"/>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0761"/>
            <a:ext cx="3444804" cy="4206863"/>
          </a:xfrm>
        </p:spPr>
        <p:txBody>
          <a:bodyPr/>
          <a:lstStyle>
            <a:lvl1pPr marL="0" indent="0">
              <a:buNone/>
              <a:defRPr sz="1766"/>
            </a:lvl1pPr>
            <a:lvl2pPr marL="504602" indent="0">
              <a:buNone/>
              <a:defRPr sz="1545"/>
            </a:lvl2pPr>
            <a:lvl3pPr marL="1009204" indent="0">
              <a:buNone/>
              <a:defRPr sz="1325"/>
            </a:lvl3pPr>
            <a:lvl4pPr marL="1513806" indent="0">
              <a:buNone/>
              <a:defRPr sz="1104"/>
            </a:lvl4pPr>
            <a:lvl5pPr marL="2018408" indent="0">
              <a:buNone/>
              <a:defRPr sz="1104"/>
            </a:lvl5pPr>
            <a:lvl6pPr marL="2523010" indent="0">
              <a:buNone/>
              <a:defRPr sz="1104"/>
            </a:lvl6pPr>
            <a:lvl7pPr marL="3027612" indent="0">
              <a:buNone/>
              <a:defRPr sz="1104"/>
            </a:lvl7pPr>
            <a:lvl8pPr marL="3532215" indent="0">
              <a:buNone/>
              <a:defRPr sz="1104"/>
            </a:lvl8pPr>
            <a:lvl9pPr marL="4036817"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282636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614"/>
            <a:ext cx="3444804" cy="1766146"/>
          </a:xfrm>
        </p:spPr>
        <p:txBody>
          <a:bodyPr anchor="b"/>
          <a:lstStyle>
            <a:lvl1pPr>
              <a:defRPr sz="3531"/>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89827"/>
            <a:ext cx="5407104" cy="5379037"/>
          </a:xfrm>
        </p:spPr>
        <p:txBody>
          <a:bodyPr anchor="t"/>
          <a:lstStyle>
            <a:lvl1pPr marL="0" indent="0">
              <a:buNone/>
              <a:defRPr sz="3531"/>
            </a:lvl1pPr>
            <a:lvl2pPr marL="504602" indent="0">
              <a:buNone/>
              <a:defRPr sz="3090"/>
            </a:lvl2pPr>
            <a:lvl3pPr marL="1009204" indent="0">
              <a:buNone/>
              <a:defRPr sz="2648"/>
            </a:lvl3pPr>
            <a:lvl4pPr marL="1513806" indent="0">
              <a:buNone/>
              <a:defRPr sz="2208"/>
            </a:lvl4pPr>
            <a:lvl5pPr marL="2018408" indent="0">
              <a:buNone/>
              <a:defRPr sz="2208"/>
            </a:lvl5pPr>
            <a:lvl6pPr marL="2523010" indent="0">
              <a:buNone/>
              <a:defRPr sz="2208"/>
            </a:lvl6pPr>
            <a:lvl7pPr marL="3027612" indent="0">
              <a:buNone/>
              <a:defRPr sz="2208"/>
            </a:lvl7pPr>
            <a:lvl8pPr marL="3532215" indent="0">
              <a:buNone/>
              <a:defRPr sz="2208"/>
            </a:lvl8pPr>
            <a:lvl9pPr marL="4036817"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0761"/>
            <a:ext cx="3444804" cy="4206863"/>
          </a:xfrm>
        </p:spPr>
        <p:txBody>
          <a:bodyPr/>
          <a:lstStyle>
            <a:lvl1pPr marL="0" indent="0">
              <a:buNone/>
              <a:defRPr sz="1766"/>
            </a:lvl1pPr>
            <a:lvl2pPr marL="504602" indent="0">
              <a:buNone/>
              <a:defRPr sz="1545"/>
            </a:lvl2pPr>
            <a:lvl3pPr marL="1009204" indent="0">
              <a:buNone/>
              <a:defRPr sz="1325"/>
            </a:lvl3pPr>
            <a:lvl4pPr marL="1513806" indent="0">
              <a:buNone/>
              <a:defRPr sz="1104"/>
            </a:lvl4pPr>
            <a:lvl5pPr marL="2018408" indent="0">
              <a:buNone/>
              <a:defRPr sz="1104"/>
            </a:lvl5pPr>
            <a:lvl6pPr marL="2523010" indent="0">
              <a:buNone/>
              <a:defRPr sz="1104"/>
            </a:lvl6pPr>
            <a:lvl7pPr marL="3027612" indent="0">
              <a:buNone/>
              <a:defRPr sz="1104"/>
            </a:lvl7pPr>
            <a:lvl8pPr marL="3532215" indent="0">
              <a:buNone/>
              <a:defRPr sz="1104"/>
            </a:lvl8pPr>
            <a:lvl9pPr marL="4036817"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999044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3657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2990"/>
            <a:ext cx="2303026" cy="641454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300" y="402990"/>
            <a:ext cx="6775569" cy="641454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83401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3" cy="7559992"/>
          </a:xfrm>
          <a:custGeom>
            <a:avLst/>
            <a:gdLst/>
            <a:ahLst/>
            <a:cxnLst/>
            <a:rect l="l" t="t" r="r" b="b"/>
            <a:pathLst>
              <a:path w="10692003" h="7559992">
                <a:moveTo>
                  <a:pt x="0" y="7559992"/>
                </a:moveTo>
                <a:lnTo>
                  <a:pt x="10692003" y="7559992"/>
                </a:lnTo>
                <a:lnTo>
                  <a:pt x="10692003" y="0"/>
                </a:lnTo>
                <a:lnTo>
                  <a:pt x="0" y="0"/>
                </a:lnTo>
                <a:lnTo>
                  <a:pt x="0" y="7559992"/>
                </a:lnTo>
                <a:close/>
              </a:path>
            </a:pathLst>
          </a:custGeom>
          <a:solidFill>
            <a:srgbClr val="00EDB5"/>
          </a:solidFill>
        </p:spPr>
        <p:txBody>
          <a:bodyPr wrap="square" lIns="0" tIns="0" rIns="0" bIns="0" rtlCol="0">
            <a:spAutoFit/>
          </a:bodyPr>
          <a:lstStyle/>
          <a:p>
            <a:endParaRPr/>
          </a:p>
        </p:txBody>
      </p:sp>
      <p:sp>
        <p:nvSpPr>
          <p:cNvPr id="17" name="bk object 17"/>
          <p:cNvSpPr/>
          <p:nvPr/>
        </p:nvSpPr>
        <p:spPr>
          <a:xfrm>
            <a:off x="2" y="8"/>
            <a:ext cx="9247301" cy="7559992"/>
          </a:xfrm>
          <a:custGeom>
            <a:avLst/>
            <a:gdLst/>
            <a:ahLst/>
            <a:cxnLst/>
            <a:rect l="l" t="t" r="r" b="b"/>
            <a:pathLst>
              <a:path w="9247301" h="7559992">
                <a:moveTo>
                  <a:pt x="4506442" y="0"/>
                </a:moveTo>
                <a:lnTo>
                  <a:pt x="4432" y="0"/>
                </a:lnTo>
                <a:lnTo>
                  <a:pt x="0" y="19354"/>
                </a:lnTo>
                <a:lnTo>
                  <a:pt x="0" y="7559992"/>
                </a:lnTo>
                <a:lnTo>
                  <a:pt x="7764513" y="7559992"/>
                </a:lnTo>
                <a:lnTo>
                  <a:pt x="9247301" y="1085799"/>
                </a:lnTo>
                <a:lnTo>
                  <a:pt x="4506442" y="0"/>
                </a:lnTo>
                <a:close/>
              </a:path>
            </a:pathLst>
          </a:custGeom>
          <a:solidFill>
            <a:srgbClr val="0032A0"/>
          </a:solidFill>
        </p:spPr>
        <p:txBody>
          <a:bodyPr wrap="square" lIns="0" tIns="0" rIns="0" bIns="0" rtlCol="0">
            <a:spAutoFit/>
          </a:bodyPr>
          <a:lstStyle/>
          <a:p>
            <a:endParaRPr/>
          </a:p>
        </p:txBody>
      </p:sp>
      <p:sp>
        <p:nvSpPr>
          <p:cNvPr id="2" name="Holder 2"/>
          <p:cNvSpPr>
            <a:spLocks noGrp="1"/>
          </p:cNvSpPr>
          <p:nvPr>
            <p:ph type="title"/>
          </p:nvPr>
        </p:nvSpPr>
        <p:spPr>
          <a:xfrm>
            <a:off x="534606" y="302767"/>
            <a:ext cx="9622916" cy="121107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34606" y="1740916"/>
            <a:ext cx="9622916" cy="499567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324" y="7039356"/>
            <a:ext cx="3421481" cy="37846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06" y="7039356"/>
            <a:ext cx="2459189" cy="37846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11/26/2025</a:t>
            </a:fld>
            <a:endParaRPr lang="en-US"/>
          </a:p>
        </p:txBody>
      </p:sp>
      <p:sp>
        <p:nvSpPr>
          <p:cNvPr id="6" name="Holder 6"/>
          <p:cNvSpPr>
            <a:spLocks noGrp="1"/>
          </p:cNvSpPr>
          <p:nvPr>
            <p:ph type="sldNum" sz="quarter" idx="7"/>
          </p:nvPr>
        </p:nvSpPr>
        <p:spPr>
          <a:xfrm>
            <a:off x="7698333" y="7039356"/>
            <a:ext cx="2459189" cy="37846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2991"/>
            <a:ext cx="9212104" cy="1463029"/>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4950"/>
            <a:ext cx="9212104" cy="480258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5529"/>
            <a:ext cx="2403158" cy="402989"/>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11/26/2025</a:t>
            </a:fld>
            <a:endParaRPr lang="en-US"/>
          </a:p>
        </p:txBody>
      </p:sp>
      <p:sp>
        <p:nvSpPr>
          <p:cNvPr id="5" name="Footer Placeholder 4"/>
          <p:cNvSpPr>
            <a:spLocks noGrp="1"/>
          </p:cNvSpPr>
          <p:nvPr>
            <p:ph type="ftr" sz="quarter" idx="3"/>
          </p:nvPr>
        </p:nvSpPr>
        <p:spPr>
          <a:xfrm>
            <a:off x="3537982" y="7015529"/>
            <a:ext cx="3604736" cy="402989"/>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5529"/>
            <a:ext cx="2403158" cy="402989"/>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337919570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1009204" rtl="0" eaLnBrk="1" latinLnBrk="0" hangingPunct="1">
        <a:lnSpc>
          <a:spcPct val="90000"/>
        </a:lnSpc>
        <a:spcBef>
          <a:spcPct val="0"/>
        </a:spcBef>
        <a:buNone/>
        <a:defRPr sz="4856" kern="1200">
          <a:solidFill>
            <a:schemeClr val="tx1"/>
          </a:solidFill>
          <a:latin typeface="+mj-lt"/>
          <a:ea typeface="+mj-ea"/>
          <a:cs typeface="+mj-cs"/>
        </a:defRPr>
      </a:lvl1pPr>
    </p:titleStyle>
    <p:bodyStyle>
      <a:lvl1pPr marL="252302" indent="-252302" algn="l" defTabSz="1009204" rtl="0" eaLnBrk="1" latinLnBrk="0" hangingPunct="1">
        <a:lnSpc>
          <a:spcPct val="90000"/>
        </a:lnSpc>
        <a:spcBef>
          <a:spcPts val="1104"/>
        </a:spcBef>
        <a:buFont typeface="Arial" panose="020B0604020202020204" pitchFamily="34" charset="0"/>
        <a:buChar char="•"/>
        <a:defRPr sz="3090" kern="1200">
          <a:solidFill>
            <a:schemeClr val="tx1"/>
          </a:solidFill>
          <a:latin typeface="+mn-lt"/>
          <a:ea typeface="+mn-ea"/>
          <a:cs typeface="+mn-cs"/>
        </a:defRPr>
      </a:lvl1pPr>
      <a:lvl2pPr marL="756904" indent="-252302" algn="l" defTabSz="1009204" rtl="0" eaLnBrk="1" latinLnBrk="0" hangingPunct="1">
        <a:lnSpc>
          <a:spcPct val="90000"/>
        </a:lnSpc>
        <a:spcBef>
          <a:spcPts val="552"/>
        </a:spcBef>
        <a:buFont typeface="Arial" panose="020B0604020202020204" pitchFamily="34" charset="0"/>
        <a:buChar char="•"/>
        <a:defRPr sz="2648" kern="1200">
          <a:solidFill>
            <a:schemeClr val="tx1"/>
          </a:solidFill>
          <a:latin typeface="+mn-lt"/>
          <a:ea typeface="+mn-ea"/>
          <a:cs typeface="+mn-cs"/>
        </a:defRPr>
      </a:lvl2pPr>
      <a:lvl3pPr marL="1261506" indent="-252302" algn="l" defTabSz="1009204"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108"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0710"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312"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79914"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4516"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118" indent="-252302" algn="l" defTabSz="1009204"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204" rtl="0" eaLnBrk="1" latinLnBrk="0" hangingPunct="1">
        <a:defRPr sz="1987" kern="1200">
          <a:solidFill>
            <a:schemeClr val="tx1"/>
          </a:solidFill>
          <a:latin typeface="+mn-lt"/>
          <a:ea typeface="+mn-ea"/>
          <a:cs typeface="+mn-cs"/>
        </a:defRPr>
      </a:lvl1pPr>
      <a:lvl2pPr marL="504602" algn="l" defTabSz="1009204" rtl="0" eaLnBrk="1" latinLnBrk="0" hangingPunct="1">
        <a:defRPr sz="1987" kern="1200">
          <a:solidFill>
            <a:schemeClr val="tx1"/>
          </a:solidFill>
          <a:latin typeface="+mn-lt"/>
          <a:ea typeface="+mn-ea"/>
          <a:cs typeface="+mn-cs"/>
        </a:defRPr>
      </a:lvl2pPr>
      <a:lvl3pPr marL="1009204" algn="l" defTabSz="1009204" rtl="0" eaLnBrk="1" latinLnBrk="0" hangingPunct="1">
        <a:defRPr sz="1987" kern="1200">
          <a:solidFill>
            <a:schemeClr val="tx1"/>
          </a:solidFill>
          <a:latin typeface="+mn-lt"/>
          <a:ea typeface="+mn-ea"/>
          <a:cs typeface="+mn-cs"/>
        </a:defRPr>
      </a:lvl3pPr>
      <a:lvl4pPr marL="1513806" algn="l" defTabSz="1009204" rtl="0" eaLnBrk="1" latinLnBrk="0" hangingPunct="1">
        <a:defRPr sz="1987" kern="1200">
          <a:solidFill>
            <a:schemeClr val="tx1"/>
          </a:solidFill>
          <a:latin typeface="+mn-lt"/>
          <a:ea typeface="+mn-ea"/>
          <a:cs typeface="+mn-cs"/>
        </a:defRPr>
      </a:lvl4pPr>
      <a:lvl5pPr marL="2018408" algn="l" defTabSz="1009204" rtl="0" eaLnBrk="1" latinLnBrk="0" hangingPunct="1">
        <a:defRPr sz="1987" kern="1200">
          <a:solidFill>
            <a:schemeClr val="tx1"/>
          </a:solidFill>
          <a:latin typeface="+mn-lt"/>
          <a:ea typeface="+mn-ea"/>
          <a:cs typeface="+mn-cs"/>
        </a:defRPr>
      </a:lvl5pPr>
      <a:lvl6pPr marL="2523010" algn="l" defTabSz="1009204" rtl="0" eaLnBrk="1" latinLnBrk="0" hangingPunct="1">
        <a:defRPr sz="1987" kern="1200">
          <a:solidFill>
            <a:schemeClr val="tx1"/>
          </a:solidFill>
          <a:latin typeface="+mn-lt"/>
          <a:ea typeface="+mn-ea"/>
          <a:cs typeface="+mn-cs"/>
        </a:defRPr>
      </a:lvl6pPr>
      <a:lvl7pPr marL="3027612" algn="l" defTabSz="1009204" rtl="0" eaLnBrk="1" latinLnBrk="0" hangingPunct="1">
        <a:defRPr sz="1987" kern="1200">
          <a:solidFill>
            <a:schemeClr val="tx1"/>
          </a:solidFill>
          <a:latin typeface="+mn-lt"/>
          <a:ea typeface="+mn-ea"/>
          <a:cs typeface="+mn-cs"/>
        </a:defRPr>
      </a:lvl7pPr>
      <a:lvl8pPr marL="3532215" algn="l" defTabSz="1009204" rtl="0" eaLnBrk="1" latinLnBrk="0" hangingPunct="1">
        <a:defRPr sz="1987" kern="1200">
          <a:solidFill>
            <a:schemeClr val="tx1"/>
          </a:solidFill>
          <a:latin typeface="+mn-lt"/>
          <a:ea typeface="+mn-ea"/>
          <a:cs typeface="+mn-cs"/>
        </a:defRPr>
      </a:lvl8pPr>
      <a:lvl9pPr marL="4036817" algn="l" defTabSz="1009204"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FBB76F0-DAA6-264F-911D-C9B7F43B427B}"/>
              </a:ext>
            </a:extLst>
          </p:cNvPr>
          <p:cNvPicPr>
            <a:picLocks noChangeAspect="1"/>
          </p:cNvPicPr>
          <p:nvPr/>
        </p:nvPicPr>
        <p:blipFill>
          <a:blip r:embed="rId2"/>
          <a:stretch>
            <a:fillRect/>
          </a:stretch>
        </p:blipFill>
        <p:spPr>
          <a:xfrm>
            <a:off x="0" y="0"/>
            <a:ext cx="10680700" cy="7569200"/>
          </a:xfrm>
          <a:prstGeom prst="rect">
            <a:avLst/>
          </a:prstGeom>
        </p:spPr>
      </p:pic>
      <p:sp>
        <p:nvSpPr>
          <p:cNvPr id="7" name="object 20">
            <a:extLst>
              <a:ext uri="{FF2B5EF4-FFF2-40B4-BE49-F238E27FC236}">
                <a16:creationId xmlns:a16="http://schemas.microsoft.com/office/drawing/2014/main" id="{A5B11B46-AB73-234F-8BD5-0B11C9093D8F}"/>
              </a:ext>
            </a:extLst>
          </p:cNvPr>
          <p:cNvSpPr txBox="1"/>
          <p:nvPr/>
        </p:nvSpPr>
        <p:spPr>
          <a:xfrm>
            <a:off x="540757" y="1532667"/>
            <a:ext cx="2445099" cy="323097"/>
          </a:xfrm>
          <a:prstGeom prst="rect">
            <a:avLst/>
          </a:prstGeom>
        </p:spPr>
        <p:txBody>
          <a:bodyPr vert="horz" wrap="square" lIns="0" tIns="0" rIns="0" bIns="0" rtlCol="0" anchor="t">
            <a:spAutoFit/>
          </a:bodyPr>
          <a:lstStyle/>
          <a:p>
            <a:pPr marL="12697"/>
            <a:r>
              <a:rPr lang="en-US" sz="1100" b="1" dirty="0">
                <a:solidFill>
                  <a:srgbClr val="05EDB5"/>
                </a:solidFill>
                <a:latin typeface="Arial"/>
                <a:cs typeface="Arial"/>
              </a:rPr>
              <a:t>Reporting </a:t>
            </a:r>
            <a:r>
              <a:rPr sz="1100" b="1" dirty="0">
                <a:solidFill>
                  <a:srgbClr val="05EDB5"/>
                </a:solidFill>
                <a:latin typeface="Arial"/>
                <a:cs typeface="Arial"/>
              </a:rPr>
              <a:t>to:</a:t>
            </a:r>
          </a:p>
          <a:p>
            <a:r>
              <a:rPr lang="en-NZ" sz="1000" dirty="0">
                <a:solidFill>
                  <a:schemeClr val="bg1"/>
                </a:solidFill>
                <a:latin typeface="Arial"/>
                <a:ea typeface="+mn-lt"/>
                <a:cs typeface="+mn-lt"/>
              </a:rPr>
              <a:t>Generation Team Lead</a:t>
            </a:r>
            <a:endParaRPr lang="en-NZ" dirty="0">
              <a:solidFill>
                <a:schemeClr val="bg1"/>
              </a:solidFill>
              <a:latin typeface="Arial"/>
              <a:ea typeface="+mn-lt"/>
              <a:cs typeface="+mn-lt"/>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3378143" y="1532667"/>
            <a:ext cx="1009231" cy="348740"/>
          </a:xfrm>
          <a:prstGeom prst="rect">
            <a:avLst/>
          </a:prstGeom>
        </p:spPr>
        <p:txBody>
          <a:bodyPr vert="horz" wrap="square" lIns="0" tIns="0" rIns="0" bIns="0" rtlCol="0" anchor="t">
            <a:spAutoFit/>
          </a:bodyPr>
          <a:lstStyle/>
          <a:p>
            <a:pPr marL="12697"/>
            <a:r>
              <a:rPr sz="1100" b="1" dirty="0">
                <a:solidFill>
                  <a:srgbClr val="05EDB5"/>
                </a:solidFill>
                <a:latin typeface="Arial"/>
                <a:cs typeface="Arial"/>
              </a:rPr>
              <a:t>Date:</a:t>
            </a:r>
          </a:p>
          <a:p>
            <a:pPr marL="12697">
              <a:spcBef>
                <a:spcPts val="200"/>
              </a:spcBef>
            </a:pPr>
            <a:r>
              <a:rPr lang="en-NZ" sz="1000" dirty="0">
                <a:solidFill>
                  <a:schemeClr val="bg1"/>
                </a:solidFill>
                <a:latin typeface="Arial"/>
                <a:cs typeface="Arial"/>
              </a:rPr>
              <a:t>November 2025</a:t>
            </a:r>
            <a:endParaRPr sz="1000" dirty="0">
              <a:solidFill>
                <a:schemeClr val="bg1"/>
              </a:solidFill>
              <a:latin typeface="Arial"/>
              <a:cs typeface="Arial"/>
            </a:endParaRPr>
          </a:p>
        </p:txBody>
      </p:sp>
      <p:sp>
        <p:nvSpPr>
          <p:cNvPr id="9" name="object 29">
            <a:extLst>
              <a:ext uri="{FF2B5EF4-FFF2-40B4-BE49-F238E27FC236}">
                <a16:creationId xmlns:a16="http://schemas.microsoft.com/office/drawing/2014/main" id="{500A467D-8649-8E41-BACB-F069E69694AC}"/>
              </a:ext>
            </a:extLst>
          </p:cNvPr>
          <p:cNvSpPr txBox="1"/>
          <p:nvPr/>
        </p:nvSpPr>
        <p:spPr>
          <a:xfrm>
            <a:off x="540757" y="584077"/>
            <a:ext cx="5777460" cy="561574"/>
          </a:xfrm>
          <a:prstGeom prst="rect">
            <a:avLst/>
          </a:prstGeom>
        </p:spPr>
        <p:txBody>
          <a:bodyPr vert="horz" wrap="square" lIns="0" tIns="0" rIns="0" bIns="0" rtlCol="0" anchor="t">
            <a:spAutoFit/>
          </a:bodyPr>
          <a:lstStyle/>
          <a:p>
            <a:pPr marL="12697">
              <a:lnSpc>
                <a:spcPct val="150000"/>
              </a:lnSpc>
            </a:pPr>
            <a:r>
              <a:rPr lang="en-US" sz="1100" b="1" dirty="0">
                <a:solidFill>
                  <a:srgbClr val="05EDB5"/>
                </a:solidFill>
                <a:latin typeface="Arial"/>
                <a:cs typeface="Arial"/>
              </a:rPr>
              <a:t>Position description:</a:t>
            </a:r>
            <a:endParaRPr lang="en-US" dirty="0">
              <a:solidFill>
                <a:srgbClr val="000000"/>
              </a:solidFill>
              <a:latin typeface="Calibri" panose="020F0502020204030204"/>
              <a:cs typeface="Calibri" panose="020F0502020204030204"/>
            </a:endParaRPr>
          </a:p>
          <a:p>
            <a:r>
              <a:rPr lang="en-NZ" sz="2000" b="1" dirty="0">
                <a:solidFill>
                  <a:schemeClr val="bg1"/>
                </a:solidFill>
                <a:latin typeface="Arial"/>
                <a:cs typeface="Calibri"/>
              </a:rPr>
              <a:t>Mechanical Fitter</a:t>
            </a:r>
            <a:endParaRPr lang="en-US" dirty="0"/>
          </a:p>
        </p:txBody>
      </p:sp>
      <p:sp>
        <p:nvSpPr>
          <p:cNvPr id="11" name="object 22">
            <a:extLst>
              <a:ext uri="{FF2B5EF4-FFF2-40B4-BE49-F238E27FC236}">
                <a16:creationId xmlns:a16="http://schemas.microsoft.com/office/drawing/2014/main" id="{888BC5EF-D97F-2B4F-9AF6-FF87F954C531}"/>
              </a:ext>
            </a:extLst>
          </p:cNvPr>
          <p:cNvSpPr txBox="1"/>
          <p:nvPr/>
        </p:nvSpPr>
        <p:spPr>
          <a:xfrm>
            <a:off x="540758" y="2363239"/>
            <a:ext cx="3759938" cy="2954655"/>
          </a:xfrm>
          <a:prstGeom prst="rect">
            <a:avLst/>
          </a:prstGeom>
        </p:spPr>
        <p:txBody>
          <a:bodyPr vert="horz" wrap="square" lIns="0" tIns="0" rIns="0" bIns="0" rtlCol="0" anchor="t">
            <a:spAutoFit/>
          </a:bodyPr>
          <a:lstStyle/>
          <a:p>
            <a:r>
              <a:rPr sz="1100" b="1" dirty="0">
                <a:solidFill>
                  <a:srgbClr val="05EDB5"/>
                </a:solidFill>
                <a:latin typeface="Arial"/>
                <a:cs typeface="Arial"/>
              </a:rPr>
              <a:t>The role</a:t>
            </a:r>
            <a:br>
              <a:rPr lang="en-US" sz="1100" b="1" dirty="0">
                <a:latin typeface="Arial"/>
                <a:cs typeface="Arial"/>
              </a:rPr>
            </a:br>
            <a:endParaRPr lang="en-US" sz="1100" b="1" dirty="0">
              <a:solidFill>
                <a:schemeClr val="bg1"/>
              </a:solidFill>
              <a:latin typeface="Arial" panose="020B0604020202020204" pitchFamily="34" charset="0"/>
              <a:cs typeface="Arial" panose="020B0604020202020204" pitchFamily="34" charset="0"/>
            </a:endParaRPr>
          </a:p>
          <a:p>
            <a:r>
              <a:rPr lang="en-US" sz="1000" b="1" dirty="0">
                <a:solidFill>
                  <a:schemeClr val="bg1"/>
                </a:solidFill>
                <a:latin typeface="Arial" panose="020B0604020202020204" pitchFamily="34" charset="0"/>
                <a:cs typeface="Arial" panose="020B0604020202020204" pitchFamily="34" charset="0"/>
              </a:rPr>
              <a:t>As a Mechanical Fitter, you’ll be part of a small and dedicated Meridian team that maintains and operates NZ’s largest and most iconic hydro generation assets. The team upholds high safety standards and strives to achieve world class plant performance in an increasingly competitive market.​</a:t>
            </a:r>
          </a:p>
          <a:p>
            <a:endParaRPr lang="en-US" sz="1000" b="1" dirty="0">
              <a:solidFill>
                <a:schemeClr val="bg1"/>
              </a:solidFill>
              <a:latin typeface="Arial" panose="020B0604020202020204" pitchFamily="34" charset="0"/>
              <a:cs typeface="Arial" panose="020B0604020202020204" pitchFamily="34" charset="0"/>
            </a:endParaRPr>
          </a:p>
          <a:p>
            <a:r>
              <a:rPr lang="en-US" sz="1000" b="1" dirty="0">
                <a:solidFill>
                  <a:schemeClr val="bg1"/>
                </a:solidFill>
                <a:latin typeface="Arial" panose="020B0604020202020204" pitchFamily="34" charset="0"/>
                <a:cs typeface="Arial" panose="020B0604020202020204" pitchFamily="34" charset="0"/>
              </a:rPr>
              <a:t>Our highly skilled tradespeople, engineers and technicians work together to ensure our assets’ short, medium- and long-term maintenance requirements are delivered in a timely and cost-effective manner. ​</a:t>
            </a:r>
          </a:p>
          <a:p>
            <a:endParaRPr lang="en-US" sz="1000" b="1" dirty="0">
              <a:solidFill>
                <a:schemeClr val="bg1"/>
              </a:solidFill>
              <a:latin typeface="Arial" panose="020B0604020202020204" pitchFamily="34" charset="0"/>
              <a:cs typeface="Arial" panose="020B0604020202020204" pitchFamily="34" charset="0"/>
            </a:endParaRPr>
          </a:p>
          <a:p>
            <a:r>
              <a:rPr lang="en-US" sz="1000" b="1" dirty="0">
                <a:solidFill>
                  <a:schemeClr val="bg1"/>
                </a:solidFill>
                <a:latin typeface="Arial" panose="020B0604020202020204" pitchFamily="34" charset="0"/>
                <a:cs typeface="Arial" panose="020B0604020202020204" pitchFamily="34" charset="0"/>
              </a:rPr>
              <a:t>You’ll work as part of the Maintenance Services team, which executes the scheduled maintenance plan, responds to faults and emergencies, and undertakes minor maintenance projects and major projects when required. You’ll be on the front line of our maintenance delivery and fault response, ensuring work is undertaken safely, accurately and on time.​</a:t>
            </a:r>
            <a:endParaRPr lang="en-NZ" sz="1000" b="1" dirty="0">
              <a:solidFill>
                <a:schemeClr val="bg1"/>
              </a:solidFill>
              <a:latin typeface="Arial" panose="020B0604020202020204" pitchFamily="34" charset="0"/>
              <a:cs typeface="Arial" panose="020B0604020202020204" pitchFamily="34" charset="0"/>
            </a:endParaRPr>
          </a:p>
        </p:txBody>
      </p:sp>
      <p:sp>
        <p:nvSpPr>
          <p:cNvPr id="12" name="object 23">
            <a:extLst>
              <a:ext uri="{FF2B5EF4-FFF2-40B4-BE49-F238E27FC236}">
                <a16:creationId xmlns:a16="http://schemas.microsoft.com/office/drawing/2014/main" id="{16C00225-0221-D041-B785-CF36376C8BB4}"/>
              </a:ext>
            </a:extLst>
          </p:cNvPr>
          <p:cNvSpPr txBox="1"/>
          <p:nvPr/>
        </p:nvSpPr>
        <p:spPr>
          <a:xfrm>
            <a:off x="4632505" y="2363239"/>
            <a:ext cx="3988981" cy="3472169"/>
          </a:xfrm>
          <a:prstGeom prst="rect">
            <a:avLst/>
          </a:prstGeom>
        </p:spPr>
        <p:txBody>
          <a:bodyPr vert="horz" wrap="square" lIns="0" tIns="0" rIns="0" bIns="0" rtlCol="0" anchor="t">
            <a:spAutoFit/>
          </a:bodyPr>
          <a:lstStyle/>
          <a:p>
            <a:pPr marL="12697" marR="648840">
              <a:lnSpc>
                <a:spcPct val="103499"/>
              </a:lnSpc>
            </a:pPr>
            <a:r>
              <a:rPr sz="1100" b="1" spc="-85" dirty="0">
                <a:solidFill>
                  <a:srgbClr val="05EDB5"/>
                </a:solidFill>
                <a:latin typeface="Arial" panose="020B0604020202020204" pitchFamily="34" charset="0"/>
                <a:cs typeface="Arial" panose="020B0604020202020204" pitchFamily="34" charset="0"/>
              </a:rPr>
              <a:t>P</a:t>
            </a:r>
            <a:r>
              <a:rPr sz="1100" b="1" spc="-10" dirty="0">
                <a:solidFill>
                  <a:srgbClr val="05EDB5"/>
                </a:solidFill>
                <a:latin typeface="Arial" panose="020B0604020202020204" pitchFamily="34" charset="0"/>
                <a:cs typeface="Arial" panose="020B0604020202020204" pitchFamily="34" charset="0"/>
              </a:rPr>
              <a:t>o</a:t>
            </a:r>
            <a:r>
              <a:rPr sz="1100" b="1" spc="-20" dirty="0">
                <a:solidFill>
                  <a:srgbClr val="05EDB5"/>
                </a:solidFill>
                <a:latin typeface="Arial" panose="020B0604020202020204" pitchFamily="34" charset="0"/>
                <a:cs typeface="Arial" panose="020B0604020202020204" pitchFamily="34" charset="0"/>
              </a:rPr>
              <a:t>si</a:t>
            </a:r>
            <a:r>
              <a:rPr sz="1100" b="1" spc="-15" dirty="0">
                <a:solidFill>
                  <a:srgbClr val="05EDB5"/>
                </a:solidFill>
                <a:latin typeface="Arial" panose="020B0604020202020204" pitchFamily="34" charset="0"/>
                <a:cs typeface="Arial" panose="020B0604020202020204" pitchFamily="34" charset="0"/>
              </a:rPr>
              <a:t>t</a:t>
            </a:r>
            <a:r>
              <a:rPr sz="1100" b="1" spc="-10" dirty="0">
                <a:solidFill>
                  <a:srgbClr val="05EDB5"/>
                </a:solidFill>
                <a:latin typeface="Arial" panose="020B0604020202020204" pitchFamily="34" charset="0"/>
                <a:cs typeface="Arial" panose="020B0604020202020204" pitchFamily="34" charset="0"/>
              </a:rPr>
              <a:t>ion</a:t>
            </a:r>
            <a:r>
              <a:rPr sz="1100" b="1" spc="-40" dirty="0">
                <a:solidFill>
                  <a:srgbClr val="05EDB5"/>
                </a:solidFill>
                <a:latin typeface="Arial" panose="020B0604020202020204" pitchFamily="34" charset="0"/>
                <a:cs typeface="Arial" panose="020B0604020202020204" pitchFamily="34" charset="0"/>
              </a:rPr>
              <a:t> </a:t>
            </a:r>
            <a:r>
              <a:rPr sz="1100" b="1" spc="-25" dirty="0">
                <a:solidFill>
                  <a:srgbClr val="05EDB5"/>
                </a:solidFill>
                <a:latin typeface="Arial" panose="020B0604020202020204" pitchFamily="34" charset="0"/>
                <a:cs typeface="Arial" panose="020B0604020202020204" pitchFamily="34" charset="0"/>
              </a:rPr>
              <a:t>acc</a:t>
            </a:r>
            <a:r>
              <a:rPr sz="1100" b="1" spc="-30" dirty="0">
                <a:solidFill>
                  <a:srgbClr val="05EDB5"/>
                </a:solidFill>
                <a:latin typeface="Arial" panose="020B0604020202020204" pitchFamily="34" charset="0"/>
                <a:cs typeface="Arial" panose="020B0604020202020204" pitchFamily="34" charset="0"/>
              </a:rPr>
              <a:t>o</a:t>
            </a:r>
            <a:r>
              <a:rPr sz="1100" b="1" spc="-15" dirty="0">
                <a:solidFill>
                  <a:srgbClr val="05EDB5"/>
                </a:solidFill>
                <a:latin typeface="Arial" panose="020B0604020202020204" pitchFamily="34" charset="0"/>
                <a:cs typeface="Arial" panose="020B0604020202020204" pitchFamily="34" charset="0"/>
              </a:rPr>
              <a:t>u</a:t>
            </a:r>
            <a:r>
              <a:rPr sz="1100" b="1" spc="-20" dirty="0">
                <a:solidFill>
                  <a:srgbClr val="05EDB5"/>
                </a:solidFill>
                <a:latin typeface="Arial" panose="020B0604020202020204" pitchFamily="34" charset="0"/>
                <a:cs typeface="Arial" panose="020B0604020202020204" pitchFamily="34" charset="0"/>
              </a:rPr>
              <a:t>n</a:t>
            </a:r>
            <a:r>
              <a:rPr sz="1100" b="1" spc="30" dirty="0">
                <a:solidFill>
                  <a:srgbClr val="05EDB5"/>
                </a:solidFill>
                <a:latin typeface="Arial" panose="020B0604020202020204" pitchFamily="34" charset="0"/>
                <a:cs typeface="Arial" panose="020B0604020202020204" pitchFamily="34" charset="0"/>
              </a:rPr>
              <a:t>t</a:t>
            </a:r>
            <a:r>
              <a:rPr sz="1100" b="1" spc="15" dirty="0">
                <a:solidFill>
                  <a:srgbClr val="05EDB5"/>
                </a:solidFill>
                <a:latin typeface="Arial" panose="020B0604020202020204" pitchFamily="34" charset="0"/>
                <a:cs typeface="Arial" panose="020B0604020202020204" pitchFamily="34" charset="0"/>
              </a:rPr>
              <a:t>abili</a:t>
            </a:r>
            <a:r>
              <a:rPr sz="1100" b="1" spc="20" dirty="0">
                <a:solidFill>
                  <a:srgbClr val="05EDB5"/>
                </a:solidFill>
                <a:latin typeface="Arial" panose="020B0604020202020204" pitchFamily="34" charset="0"/>
                <a:cs typeface="Arial" panose="020B0604020202020204" pitchFamily="34" charset="0"/>
              </a:rPr>
              <a:t>t</a:t>
            </a:r>
            <a:r>
              <a:rPr sz="1100" b="1" dirty="0">
                <a:solidFill>
                  <a:srgbClr val="05EDB5"/>
                </a:solidFill>
                <a:latin typeface="Arial" panose="020B0604020202020204" pitchFamily="34" charset="0"/>
                <a:cs typeface="Arial" panose="020B0604020202020204" pitchFamily="34" charset="0"/>
              </a:rPr>
              <a:t>ie</a:t>
            </a:r>
            <a:r>
              <a:rPr sz="1100" b="1" spc="-85" dirty="0">
                <a:solidFill>
                  <a:srgbClr val="05EDB5"/>
                </a:solidFill>
                <a:latin typeface="Arial" panose="020B0604020202020204" pitchFamily="34" charset="0"/>
                <a:cs typeface="Arial" panose="020B0604020202020204" pitchFamily="34" charset="0"/>
              </a:rPr>
              <a:t>s</a:t>
            </a:r>
            <a:endParaRPr lang="en-NZ" sz="1100" b="1" spc="-45" dirty="0">
              <a:solidFill>
                <a:srgbClr val="05EDB5"/>
              </a:solidFill>
              <a:latin typeface="Arial" panose="020B0604020202020204" pitchFamily="34" charset="0"/>
              <a:cs typeface="Arial" panose="020B0604020202020204" pitchFamily="34" charset="0"/>
            </a:endParaRPr>
          </a:p>
          <a:p>
            <a:pPr marL="12697" marR="648840">
              <a:lnSpc>
                <a:spcPct val="103499"/>
              </a:lnSpc>
            </a:pPr>
            <a:endParaRPr lang="en-NZ" sz="1000" dirty="0">
              <a:solidFill>
                <a:schemeClr val="bg1"/>
              </a:solidFill>
              <a:latin typeface="Arial" panose="020B0604020202020204" pitchFamily="34" charset="0"/>
              <a:cs typeface="Arial" panose="020B0604020202020204" pitchFamily="34" charset="0"/>
            </a:endParaRPr>
          </a:p>
          <a:p>
            <a:pPr marL="171416" indent="-171416">
              <a:buFont typeface="Arial"/>
              <a:buChar char="•"/>
            </a:pPr>
            <a:r>
              <a:rPr lang="en-US" sz="1100" dirty="0">
                <a:solidFill>
                  <a:schemeClr val="bg1"/>
                </a:solidFill>
                <a:latin typeface="Ariel"/>
              </a:rPr>
              <a:t>Completing all assigned jobs to specification and executing these within budget and on time​</a:t>
            </a:r>
          </a:p>
          <a:p>
            <a:pPr marL="171416" indent="-171416">
              <a:buFont typeface="Arial"/>
              <a:buChar char="•"/>
            </a:pPr>
            <a:r>
              <a:rPr lang="en-US" sz="1100" dirty="0">
                <a:solidFill>
                  <a:schemeClr val="bg1"/>
                </a:solidFill>
                <a:latin typeface="Ariel"/>
              </a:rPr>
              <a:t>Ensuring the safety of yourself, your colleagues and members of the public when undertaking work​</a:t>
            </a:r>
          </a:p>
          <a:p>
            <a:pPr marL="171416" indent="-171416">
              <a:buFont typeface="Arial"/>
              <a:buChar char="•"/>
            </a:pPr>
            <a:r>
              <a:rPr lang="en-US" sz="1100" dirty="0">
                <a:solidFill>
                  <a:schemeClr val="bg1"/>
                </a:solidFill>
                <a:latin typeface="Ariel"/>
              </a:rPr>
              <a:t>Achieving and maintaining the competencies necessary to hold access permits, apply and remove safety isolations and operate plant under remote supervision from our Control Centre​</a:t>
            </a:r>
          </a:p>
          <a:p>
            <a:pPr marL="171416" indent="-171416">
              <a:buFont typeface="Arial"/>
              <a:buChar char="•"/>
            </a:pPr>
            <a:r>
              <a:rPr lang="en-US" sz="1100" dirty="0">
                <a:solidFill>
                  <a:schemeClr val="bg1"/>
                </a:solidFill>
                <a:latin typeface="Ariel"/>
              </a:rPr>
              <a:t>Promoting continuous improvement and processes through applying innovative ideas and actions​</a:t>
            </a:r>
          </a:p>
          <a:p>
            <a:pPr marL="171416" indent="-171416">
              <a:buFont typeface="Arial"/>
              <a:buChar char="•"/>
            </a:pPr>
            <a:r>
              <a:rPr lang="en-US" sz="1100" dirty="0">
                <a:solidFill>
                  <a:schemeClr val="bg1"/>
                </a:solidFill>
                <a:latin typeface="Ariel"/>
              </a:rPr>
              <a:t>Planning and preparing job/workplace, execution and reporting ​</a:t>
            </a:r>
          </a:p>
          <a:p>
            <a:pPr marL="171416" indent="-171416">
              <a:buFont typeface="Arial"/>
              <a:buChar char="•"/>
            </a:pPr>
            <a:r>
              <a:rPr lang="en-US" sz="1100" dirty="0">
                <a:solidFill>
                  <a:schemeClr val="bg1"/>
                </a:solidFill>
                <a:latin typeface="Ariel"/>
              </a:rPr>
              <a:t>Actively identifying hazards and risks, following all safety procedures and reporting them accordingly​</a:t>
            </a:r>
            <a:endParaRPr lang="en-NZ" sz="1100" dirty="0">
              <a:solidFill>
                <a:schemeClr val="bg1"/>
              </a:solidFill>
              <a:latin typeface="Ariel"/>
            </a:endParaRPr>
          </a:p>
          <a:p>
            <a:pPr marL="155303" indent="-155303">
              <a:buFont typeface="Arial" panose="020B0604020202020204" pitchFamily="34" charset="0"/>
              <a:buChar char="•"/>
            </a:pPr>
            <a:r>
              <a:rPr lang="en-US" sz="1100" dirty="0">
                <a:solidFill>
                  <a:schemeClr val="bg1"/>
                </a:solidFill>
                <a:latin typeface="Ariel"/>
              </a:rPr>
              <a:t>Identifying and participating in development/training opportunities​</a:t>
            </a:r>
          </a:p>
          <a:p>
            <a:pPr marL="155303" indent="-155303">
              <a:buFont typeface="Arial" panose="020B0604020202020204" pitchFamily="34" charset="0"/>
              <a:buChar char="•"/>
            </a:pPr>
            <a:r>
              <a:rPr lang="en-US" sz="1100" dirty="0">
                <a:solidFill>
                  <a:schemeClr val="bg1"/>
                </a:solidFill>
                <a:latin typeface="Ariel"/>
              </a:rPr>
              <a:t>Participating in the on-call roster as required​</a:t>
            </a:r>
          </a:p>
          <a:p>
            <a:pPr marL="155303" indent="-155303">
              <a:buFont typeface="Arial" panose="020B0604020202020204" pitchFamily="34" charset="0"/>
              <a:buChar char="•"/>
            </a:pPr>
            <a:endParaRPr lang="en-US" sz="1000" dirty="0">
              <a:solidFill>
                <a:schemeClr val="bg1"/>
              </a:solidFill>
            </a:endParaRPr>
          </a:p>
          <a:p>
            <a:pPr marL="171416" indent="-171416">
              <a:buFont typeface="Arial" panose="020B0604020202020204" pitchFamily="34" charset="0"/>
              <a:buChar char="•"/>
            </a:pPr>
            <a:endParaRPr lang="en-NZ" sz="1000" dirty="0">
              <a:solidFill>
                <a:schemeClr val="bg1"/>
              </a:solidFill>
              <a:latin typeface="Arial"/>
              <a:cs typeface="Calibri"/>
            </a:endParaRPr>
          </a:p>
          <a:p>
            <a:pPr marL="171416" indent="-171416">
              <a:buFont typeface="Arial,Sans-Serif" panose="020B0604020202020204" pitchFamily="34" charset="0"/>
              <a:buChar char="•"/>
            </a:pPr>
            <a:endParaRPr lang="en-NZ" sz="1000" dirty="0">
              <a:solidFill>
                <a:schemeClr val="bg1"/>
              </a:solidFill>
              <a:latin typeface="Arial"/>
              <a:cs typeface="Arial"/>
            </a:endParaRPr>
          </a:p>
          <a:p>
            <a:pPr marL="171416" indent="-171416">
              <a:buFont typeface="Arial,Sans-Serif" panose="020B0604020202020204" pitchFamily="34" charset="0"/>
              <a:buChar char="•"/>
            </a:pPr>
            <a:endParaRPr lang="en-NZ" sz="1000" dirty="0">
              <a:solidFill>
                <a:schemeClr val="bg1"/>
              </a:solidFill>
              <a:latin typeface="Arial"/>
              <a:cs typeface="Arial"/>
            </a:endParaRPr>
          </a:p>
          <a:p>
            <a:endParaRPr lang="en-NZ" sz="1000" dirty="0">
              <a:solidFill>
                <a:schemeClr val="bg1"/>
              </a:solidFill>
              <a:latin typeface="Arial"/>
              <a:cs typeface="Arial"/>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4839569" y="1530661"/>
            <a:ext cx="2385584" cy="346637"/>
          </a:xfrm>
          <a:prstGeom prst="rect">
            <a:avLst/>
          </a:prstGeom>
        </p:spPr>
        <p:txBody>
          <a:bodyPr vert="horz" wrap="square" lIns="0" tIns="0" rIns="0" bIns="0" rtlCol="0">
            <a:spAutoFit/>
          </a:bodyPr>
          <a:lstStyle/>
          <a:p>
            <a:pPr marL="12697"/>
            <a:r>
              <a:rPr lang="en-US" sz="1100" b="1" dirty="0">
                <a:solidFill>
                  <a:srgbClr val="05EDB5"/>
                </a:solidFill>
                <a:latin typeface="Arial"/>
                <a:cs typeface="Arial"/>
              </a:rPr>
              <a:t>Location:</a:t>
            </a:r>
            <a:endParaRPr sz="1100" b="1" dirty="0">
              <a:solidFill>
                <a:srgbClr val="05EDB5"/>
              </a:solidFill>
              <a:latin typeface="Arial"/>
              <a:cs typeface="Arial"/>
            </a:endParaRPr>
          </a:p>
          <a:p>
            <a:pPr marL="12697">
              <a:spcBef>
                <a:spcPts val="200"/>
              </a:spcBef>
            </a:pPr>
            <a:r>
              <a:rPr lang="en-NZ" sz="1000" dirty="0">
                <a:solidFill>
                  <a:schemeClr val="bg1"/>
                </a:solidFill>
                <a:latin typeface="Arial"/>
                <a:cs typeface="Arial"/>
              </a:rPr>
              <a:t>Various</a:t>
            </a:r>
            <a:endParaRPr sz="1000" dirty="0">
              <a:solidFill>
                <a:schemeClr val="bg1"/>
              </a:solidFill>
              <a:latin typeface="Arial"/>
              <a:cs typeface="Arial"/>
            </a:endParaRP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60C3A97A-2249-8E44-B609-FC1AE98CEF02}"/>
              </a:ext>
            </a:extLst>
          </p:cNvPr>
          <p:cNvPicPr>
            <a:picLocks noGrp="1" noChangeAspect="1"/>
          </p:cNvPicPr>
          <p:nvPr>
            <p:ph idx="1"/>
          </p:nvPr>
        </p:nvPicPr>
        <p:blipFill>
          <a:blip r:embed="rId2"/>
          <a:stretch>
            <a:fillRect/>
          </a:stretch>
        </p:blipFill>
        <p:spPr>
          <a:xfrm>
            <a:off x="1120" y="9146"/>
            <a:ext cx="10680700" cy="7569200"/>
          </a:xfrm>
        </p:spPr>
      </p:pic>
      <p:sp>
        <p:nvSpPr>
          <p:cNvPr id="14" name="object 23">
            <a:extLst>
              <a:ext uri="{FF2B5EF4-FFF2-40B4-BE49-F238E27FC236}">
                <a16:creationId xmlns:a16="http://schemas.microsoft.com/office/drawing/2014/main" id="{81A9F11A-3942-094A-B65F-99E786F0AE50}"/>
              </a:ext>
            </a:extLst>
          </p:cNvPr>
          <p:cNvSpPr txBox="1"/>
          <p:nvPr/>
        </p:nvSpPr>
        <p:spPr>
          <a:xfrm>
            <a:off x="679936" y="785685"/>
            <a:ext cx="3921259" cy="2877711"/>
          </a:xfrm>
          <a:prstGeom prst="rect">
            <a:avLst/>
          </a:prstGeom>
        </p:spPr>
        <p:txBody>
          <a:bodyPr vert="horz" wrap="square" lIns="0" tIns="0" rIns="0" bIns="0" rtlCol="0" anchor="t">
            <a:spAutoFit/>
          </a:bodyPr>
          <a:lstStyle/>
          <a:p>
            <a:pPr marL="12697" defTabSz="457109"/>
            <a:r>
              <a:rPr lang="en-NZ" sz="1100" b="1" spc="10" dirty="0">
                <a:solidFill>
                  <a:srgbClr val="05EDB5"/>
                </a:solidFill>
                <a:latin typeface="Arial"/>
                <a:cs typeface="Arial"/>
              </a:rPr>
              <a:t>Kn</a:t>
            </a:r>
            <a:r>
              <a:rPr lang="en-NZ" sz="1100" b="1" dirty="0">
                <a:solidFill>
                  <a:srgbClr val="05EDB5"/>
                </a:solidFill>
                <a:latin typeface="Arial"/>
                <a:cs typeface="Arial"/>
              </a:rPr>
              <a:t>o</a:t>
            </a:r>
            <a:r>
              <a:rPr lang="en-NZ" sz="1100" b="1" spc="35" dirty="0">
                <a:solidFill>
                  <a:srgbClr val="05EDB5"/>
                </a:solidFill>
                <a:latin typeface="Arial"/>
                <a:cs typeface="Arial"/>
              </a:rPr>
              <a:t>wle</a:t>
            </a:r>
            <a:r>
              <a:rPr lang="en-NZ" sz="1100" b="1" spc="25" dirty="0">
                <a:solidFill>
                  <a:srgbClr val="05EDB5"/>
                </a:solidFill>
                <a:latin typeface="Arial"/>
                <a:cs typeface="Arial"/>
              </a:rPr>
              <a:t>dge,</a:t>
            </a:r>
            <a:r>
              <a:rPr lang="en-NZ" sz="1100" b="1" spc="-35" dirty="0">
                <a:solidFill>
                  <a:srgbClr val="05EDB5"/>
                </a:solidFill>
                <a:latin typeface="Arial"/>
                <a:cs typeface="Arial"/>
              </a:rPr>
              <a:t> </a:t>
            </a:r>
            <a:r>
              <a:rPr lang="en-NZ" sz="1100" b="1" spc="-15" dirty="0">
                <a:solidFill>
                  <a:srgbClr val="05EDB5"/>
                </a:solidFill>
                <a:latin typeface="Arial"/>
                <a:cs typeface="Arial"/>
              </a:rPr>
              <a:t>e</a:t>
            </a:r>
            <a:r>
              <a:rPr lang="en-NZ" sz="1100" b="1" spc="35" dirty="0">
                <a:solidFill>
                  <a:srgbClr val="05EDB5"/>
                </a:solidFill>
                <a:latin typeface="Arial"/>
                <a:cs typeface="Arial"/>
              </a:rPr>
              <a:t>xp</a:t>
            </a:r>
            <a:r>
              <a:rPr lang="en-NZ" sz="1100" b="1" spc="10" dirty="0">
                <a:solidFill>
                  <a:srgbClr val="05EDB5"/>
                </a:solidFill>
                <a:latin typeface="Arial"/>
                <a:cs typeface="Arial"/>
              </a:rPr>
              <a:t>erience</a:t>
            </a:r>
            <a:r>
              <a:rPr lang="en-NZ" sz="1100" b="1" spc="-35" dirty="0">
                <a:solidFill>
                  <a:srgbClr val="05EDB5"/>
                </a:solidFill>
                <a:latin typeface="Arial"/>
                <a:cs typeface="Arial"/>
              </a:rPr>
              <a:t> </a:t>
            </a:r>
            <a:r>
              <a:rPr lang="en-NZ" sz="1100" b="1" spc="45" dirty="0">
                <a:solidFill>
                  <a:srgbClr val="05EDB5"/>
                </a:solidFill>
                <a:latin typeface="Arial"/>
                <a:cs typeface="Arial"/>
              </a:rPr>
              <a:t>and</a:t>
            </a:r>
            <a:r>
              <a:rPr lang="en-NZ" sz="1100" b="1" spc="-35" dirty="0">
                <a:solidFill>
                  <a:srgbClr val="05EDB5"/>
                </a:solidFill>
                <a:latin typeface="Arial"/>
                <a:cs typeface="Arial"/>
              </a:rPr>
              <a:t> </a:t>
            </a:r>
            <a:r>
              <a:rPr lang="en-NZ" sz="1100" b="1" dirty="0">
                <a:solidFill>
                  <a:srgbClr val="05EDB5"/>
                </a:solidFill>
                <a:latin typeface="Arial"/>
                <a:cs typeface="Arial"/>
              </a:rPr>
              <a:t>skills</a:t>
            </a:r>
            <a:br>
              <a:rPr lang="en-NZ" sz="1100" b="1" dirty="0">
                <a:solidFill>
                  <a:prstClr val="black"/>
                </a:solidFill>
                <a:latin typeface="Arial" panose="020B0604020202020204" pitchFamily="34" charset="0"/>
                <a:cs typeface="Arial" panose="020B0604020202020204" pitchFamily="34" charset="0"/>
              </a:rPr>
            </a:br>
            <a:endParaRPr lang="en-US" sz="1100" dirty="0">
              <a:solidFill>
                <a:prstClr val="white"/>
              </a:solidFill>
              <a:latin typeface="Ariel"/>
              <a:ea typeface="Calibri" panose="020F0502020204030204"/>
              <a:cs typeface="Calibri" panose="020F0502020204030204"/>
            </a:endParaRP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Demonstrated knowledge and understanding of Maintenance Management systems​</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Experienced in fault finding control systems​</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Demonstrated commitment to Health and Safety requirements in the workplace​</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Excellent communication skills​</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Ability to work well as part of a team and proactively as an individual​</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Excellent attention to detail​</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Some experience of reporting/document maintenance​</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Confident administration/PC skills​</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Experience in heavy rotating plant maintenance/Hydro Generation equipment​</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Trade or Advanced Trade Cert in Mechanical Trades​</a:t>
            </a:r>
          </a:p>
          <a:p>
            <a:pPr marL="171416" indent="-171416" defTabSz="457109">
              <a:buFont typeface="Arial"/>
              <a:buChar char="•"/>
            </a:pPr>
            <a:r>
              <a:rPr lang="en-US" sz="1100" dirty="0">
                <a:solidFill>
                  <a:prstClr val="white"/>
                </a:solidFill>
                <a:latin typeface="Ariel"/>
                <a:ea typeface="Calibri" panose="020F0502020204030204"/>
                <a:cs typeface="Calibri" panose="020F0502020204030204"/>
              </a:rPr>
              <a:t>Current Drivers License​</a:t>
            </a:r>
          </a:p>
        </p:txBody>
      </p:sp>
      <p:sp>
        <p:nvSpPr>
          <p:cNvPr id="2" name="object 15">
            <a:extLst>
              <a:ext uri="{FF2B5EF4-FFF2-40B4-BE49-F238E27FC236}">
                <a16:creationId xmlns:a16="http://schemas.microsoft.com/office/drawing/2014/main" id="{0358EFD3-296E-96E7-DDE7-1AFC49EC7C04}"/>
              </a:ext>
            </a:extLst>
          </p:cNvPr>
          <p:cNvSpPr txBox="1"/>
          <p:nvPr/>
        </p:nvSpPr>
        <p:spPr>
          <a:xfrm>
            <a:off x="5001652" y="5044081"/>
            <a:ext cx="2191560" cy="543446"/>
          </a:xfrm>
          <a:prstGeom prst="rect">
            <a:avLst/>
          </a:prstGeom>
        </p:spPr>
        <p:txBody>
          <a:bodyPr vert="horz" wrap="square" lIns="0" tIns="0" rIns="0" bIns="0" rtlCol="0">
            <a:spAutoFit/>
          </a:bodyPr>
          <a:lstStyle/>
          <a:p>
            <a:pPr marL="12697" marR="6349" algn="just" defTabSz="457109">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solidFill>
                <a:prstClr val="black"/>
              </a:solidFill>
              <a:latin typeface="Arial"/>
              <a:cs typeface="Arial"/>
            </a:endParaRPr>
          </a:p>
        </p:txBody>
      </p:sp>
      <p:sp>
        <p:nvSpPr>
          <p:cNvPr id="3" name="object 16">
            <a:extLst>
              <a:ext uri="{FF2B5EF4-FFF2-40B4-BE49-F238E27FC236}">
                <a16:creationId xmlns:a16="http://schemas.microsoft.com/office/drawing/2014/main" id="{14B0A329-003B-94B6-0628-FEA43F040E9C}"/>
              </a:ext>
            </a:extLst>
          </p:cNvPr>
          <p:cNvSpPr txBox="1"/>
          <p:nvPr/>
        </p:nvSpPr>
        <p:spPr>
          <a:xfrm>
            <a:off x="2916259" y="5053227"/>
            <a:ext cx="1684936" cy="543446"/>
          </a:xfrm>
          <a:prstGeom prst="rect">
            <a:avLst/>
          </a:prstGeom>
        </p:spPr>
        <p:txBody>
          <a:bodyPr vert="horz" wrap="square" lIns="0" tIns="0" rIns="0" bIns="0" rtlCol="0">
            <a:spAutoFit/>
          </a:bodyPr>
          <a:lstStyle/>
          <a:p>
            <a:pPr marL="12697" marR="6349" defTabSz="457109">
              <a:lnSpc>
                <a:spcPts val="1400"/>
              </a:lnSpc>
            </a:pPr>
            <a:r>
              <a:rPr sz="1300" b="1" spc="60">
                <a:solidFill>
                  <a:srgbClr val="00EDB5"/>
                </a:solidFill>
                <a:latin typeface="Arial"/>
                <a:cs typeface="Arial"/>
              </a:rPr>
              <a:t>W</a:t>
            </a:r>
            <a:r>
              <a:rPr sz="1300" b="1" spc="30">
                <a:solidFill>
                  <a:srgbClr val="00EDB5"/>
                </a:solidFill>
                <a:latin typeface="Arial"/>
                <a:cs typeface="Arial"/>
              </a:rPr>
              <a:t>h</a:t>
            </a:r>
            <a:r>
              <a:rPr sz="1300" b="1" spc="80">
                <a:solidFill>
                  <a:srgbClr val="00EDB5"/>
                </a:solidFill>
                <a:latin typeface="Arial"/>
                <a:cs typeface="Arial"/>
              </a:rPr>
              <a:t>at</a:t>
            </a:r>
            <a:r>
              <a:rPr sz="1300" b="1" spc="-60">
                <a:solidFill>
                  <a:srgbClr val="00EDB5"/>
                </a:solidFill>
                <a:latin typeface="Arial"/>
                <a:cs typeface="Arial"/>
              </a:rPr>
              <a:t> </a:t>
            </a:r>
            <a:r>
              <a:rPr sz="1300" b="1" spc="35">
                <a:solidFill>
                  <a:srgbClr val="00EDB5"/>
                </a:solidFill>
                <a:latin typeface="Arial"/>
                <a:cs typeface="Arial"/>
              </a:rPr>
              <a:t>w</a:t>
            </a:r>
            <a:r>
              <a:rPr sz="1300" b="1" spc="10">
                <a:solidFill>
                  <a:srgbClr val="00EDB5"/>
                </a:solidFill>
                <a:latin typeface="Arial"/>
                <a:cs typeface="Arial"/>
              </a:rPr>
              <a:t>e</a:t>
            </a:r>
            <a:r>
              <a:rPr sz="1300" b="1" spc="-60">
                <a:solidFill>
                  <a:srgbClr val="00EDB5"/>
                </a:solidFill>
                <a:latin typeface="Arial"/>
                <a:cs typeface="Arial"/>
              </a:rPr>
              <a:t> </a:t>
            </a:r>
            <a:r>
              <a:rPr sz="1300" b="1" spc="-25">
                <a:solidFill>
                  <a:srgbClr val="00EDB5"/>
                </a:solidFill>
                <a:latin typeface="Arial"/>
                <a:cs typeface="Arial"/>
              </a:rPr>
              <a:t>v</a:t>
            </a:r>
            <a:r>
              <a:rPr sz="1300" b="1" spc="15">
                <a:solidFill>
                  <a:srgbClr val="00EDB5"/>
                </a:solidFill>
                <a:latin typeface="Arial"/>
                <a:cs typeface="Arial"/>
              </a:rPr>
              <a:t>alue</a:t>
            </a:r>
            <a:r>
              <a:rPr sz="1300" b="1" spc="10">
                <a:solidFill>
                  <a:srgbClr val="00EDB5"/>
                </a:solidFill>
                <a:latin typeface="Arial"/>
                <a:cs typeface="Arial"/>
              </a:rPr>
              <a:t> </a:t>
            </a:r>
            <a:r>
              <a:rPr sz="1300" spc="-20">
                <a:solidFill>
                  <a:srgbClr val="00EDB5"/>
                </a:solidFill>
                <a:latin typeface="Arial"/>
                <a:cs typeface="Arial"/>
              </a:rPr>
              <a:t>Cust</a:t>
            </a:r>
            <a:r>
              <a:rPr sz="1300" spc="40">
                <a:solidFill>
                  <a:srgbClr val="00EDB5"/>
                </a:solidFill>
                <a:latin typeface="Arial"/>
                <a:cs typeface="Arial"/>
              </a:rPr>
              <a:t>ome</a:t>
            </a:r>
            <a:r>
              <a:rPr sz="1300" spc="10">
                <a:solidFill>
                  <a:srgbClr val="00EDB5"/>
                </a:solidFill>
                <a:latin typeface="Arial"/>
                <a:cs typeface="Arial"/>
              </a:rPr>
              <a:t>r</a:t>
            </a:r>
            <a:r>
              <a:rPr sz="1300" spc="-95">
                <a:solidFill>
                  <a:srgbClr val="00EDB5"/>
                </a:solidFill>
                <a:latin typeface="Arial"/>
                <a:cs typeface="Arial"/>
              </a:rPr>
              <a:t>s</a:t>
            </a:r>
            <a:r>
              <a:rPr lang="en-NZ" sz="1300" spc="-40">
                <a:solidFill>
                  <a:srgbClr val="00EDB5"/>
                </a:solidFill>
                <a:latin typeface="Arial"/>
                <a:cs typeface="Arial"/>
              </a:rPr>
              <a:t>,</a:t>
            </a:r>
            <a:r>
              <a:rPr sz="1300" spc="-45">
                <a:solidFill>
                  <a:srgbClr val="00EDB5"/>
                </a:solidFill>
                <a:latin typeface="Arial"/>
                <a:cs typeface="Arial"/>
              </a:rPr>
              <a:t> </a:t>
            </a:r>
            <a:r>
              <a:rPr sz="1300" spc="-155">
                <a:solidFill>
                  <a:srgbClr val="00EDB5"/>
                </a:solidFill>
                <a:latin typeface="Arial"/>
                <a:cs typeface="Arial"/>
              </a:rPr>
              <a:t>S</a:t>
            </a:r>
            <a:r>
              <a:rPr sz="1300" spc="114">
                <a:solidFill>
                  <a:srgbClr val="00EDB5"/>
                </a:solidFill>
                <a:latin typeface="Arial"/>
                <a:cs typeface="Arial"/>
              </a:rPr>
              <a:t>a</a:t>
            </a:r>
            <a:r>
              <a:rPr sz="1300" spc="20">
                <a:solidFill>
                  <a:srgbClr val="00EDB5"/>
                </a:solidFill>
                <a:latin typeface="Arial"/>
                <a:cs typeface="Arial"/>
              </a:rPr>
              <a:t>f</a:t>
            </a:r>
            <a:r>
              <a:rPr sz="1300" spc="-10">
                <a:solidFill>
                  <a:srgbClr val="00EDB5"/>
                </a:solidFill>
                <a:latin typeface="Arial"/>
                <a:cs typeface="Arial"/>
              </a:rPr>
              <a:t>e</a:t>
            </a:r>
            <a:r>
              <a:rPr sz="1300" spc="10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0">
                <a:solidFill>
                  <a:srgbClr val="00EDB5"/>
                </a:solidFill>
                <a:latin typeface="Arial"/>
                <a:cs typeface="Arial"/>
              </a:rPr>
              <a:t> Sus</a:t>
            </a:r>
            <a:r>
              <a:rPr sz="1300" spc="-30">
                <a:solidFill>
                  <a:srgbClr val="00EDB5"/>
                </a:solidFill>
                <a:latin typeface="Arial"/>
                <a:cs typeface="Arial"/>
              </a:rPr>
              <a:t>t</a:t>
            </a:r>
            <a:r>
              <a:rPr sz="1300" spc="60">
                <a:solidFill>
                  <a:srgbClr val="00EDB5"/>
                </a:solidFill>
                <a:latin typeface="Arial"/>
                <a:cs typeface="Arial"/>
              </a:rPr>
              <a:t>ainabili</a:t>
            </a:r>
            <a:r>
              <a:rPr sz="1300" spc="5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180">
                <a:solidFill>
                  <a:srgbClr val="00EDB5"/>
                </a:solidFill>
                <a:latin typeface="Arial"/>
                <a:cs typeface="Arial"/>
              </a:rPr>
              <a:t>P</a:t>
            </a:r>
            <a:r>
              <a:rPr sz="1300" spc="10">
                <a:solidFill>
                  <a:srgbClr val="00EDB5"/>
                </a:solidFill>
                <a:latin typeface="Arial"/>
                <a:cs typeface="Arial"/>
              </a:rPr>
              <a:t>e</a:t>
            </a:r>
            <a:r>
              <a:rPr sz="1300" spc="25">
                <a:solidFill>
                  <a:srgbClr val="00EDB5"/>
                </a:solidFill>
                <a:latin typeface="Arial"/>
                <a:cs typeface="Arial"/>
              </a:rPr>
              <a:t>ople.</a:t>
            </a:r>
            <a:endParaRPr sz="1300">
              <a:solidFill>
                <a:prstClr val="black"/>
              </a:solidFill>
              <a:latin typeface="Arial"/>
              <a:cs typeface="Arial"/>
            </a:endParaRPr>
          </a:p>
        </p:txBody>
      </p:sp>
      <p:sp>
        <p:nvSpPr>
          <p:cNvPr id="4" name="object 17">
            <a:extLst>
              <a:ext uri="{FF2B5EF4-FFF2-40B4-BE49-F238E27FC236}">
                <a16:creationId xmlns:a16="http://schemas.microsoft.com/office/drawing/2014/main" id="{1EC46A77-DAB6-9178-0BCC-9848BDA69F3D}"/>
              </a:ext>
            </a:extLst>
          </p:cNvPr>
          <p:cNvSpPr txBox="1"/>
          <p:nvPr/>
        </p:nvSpPr>
        <p:spPr>
          <a:xfrm>
            <a:off x="540757" y="5021226"/>
            <a:ext cx="1877301" cy="566301"/>
          </a:xfrm>
          <a:prstGeom prst="rect">
            <a:avLst/>
          </a:prstGeom>
        </p:spPr>
        <p:txBody>
          <a:bodyPr vert="horz" wrap="square" lIns="0" tIns="0" rIns="0" bIns="0" rtlCol="0">
            <a:spAutoFit/>
          </a:bodyPr>
          <a:lstStyle/>
          <a:p>
            <a:pPr marL="12697" defTabSz="457109"/>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solidFill>
                <a:prstClr val="black"/>
              </a:solidFill>
              <a:latin typeface="Arial"/>
              <a:cs typeface="Arial"/>
            </a:endParaRPr>
          </a:p>
          <a:p>
            <a:pPr marL="12697" marR="6349" defTabSz="457109">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solidFill>
                <a:prstClr val="black"/>
              </a:solidFill>
              <a:latin typeface="Arial"/>
              <a:cs typeface="Arial"/>
            </a:endParaRPr>
          </a:p>
        </p:txBody>
      </p:sp>
      <p:sp>
        <p:nvSpPr>
          <p:cNvPr id="6" name="object 18">
            <a:extLst>
              <a:ext uri="{FF2B5EF4-FFF2-40B4-BE49-F238E27FC236}">
                <a16:creationId xmlns:a16="http://schemas.microsoft.com/office/drawing/2014/main" id="{3B23CB7D-A461-8C10-4295-8606AB861DA1}"/>
              </a:ext>
            </a:extLst>
          </p:cNvPr>
          <p:cNvSpPr/>
          <p:nvPr/>
        </p:nvSpPr>
        <p:spPr>
          <a:xfrm>
            <a:off x="553454" y="4934443"/>
            <a:ext cx="561882" cy="276941"/>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pPr defTabSz="457109"/>
            <a:endParaRPr>
              <a:solidFill>
                <a:prstClr val="black"/>
              </a:solidFill>
              <a:latin typeface="Calibri" panose="020F0502020204030204"/>
            </a:endParaRPr>
          </a:p>
        </p:txBody>
      </p:sp>
      <p:sp>
        <p:nvSpPr>
          <p:cNvPr id="7" name="object 19">
            <a:extLst>
              <a:ext uri="{FF2B5EF4-FFF2-40B4-BE49-F238E27FC236}">
                <a16:creationId xmlns:a16="http://schemas.microsoft.com/office/drawing/2014/main" id="{5BE3DC2E-1C64-7704-27A3-DCFE70A77F73}"/>
              </a:ext>
            </a:extLst>
          </p:cNvPr>
          <p:cNvSpPr/>
          <p:nvPr/>
        </p:nvSpPr>
        <p:spPr>
          <a:xfrm>
            <a:off x="2928956" y="4934443"/>
            <a:ext cx="561882" cy="276941"/>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pPr defTabSz="457109"/>
            <a:endParaRPr>
              <a:solidFill>
                <a:prstClr val="black"/>
              </a:solidFill>
              <a:latin typeface="Calibri" panose="020F0502020204030204"/>
            </a:endParaRPr>
          </a:p>
        </p:txBody>
      </p:sp>
      <p:sp>
        <p:nvSpPr>
          <p:cNvPr id="8" name="object 20">
            <a:extLst>
              <a:ext uri="{FF2B5EF4-FFF2-40B4-BE49-F238E27FC236}">
                <a16:creationId xmlns:a16="http://schemas.microsoft.com/office/drawing/2014/main" id="{1150454B-FB63-464D-5955-943C6304508B}"/>
              </a:ext>
            </a:extLst>
          </p:cNvPr>
          <p:cNvSpPr/>
          <p:nvPr/>
        </p:nvSpPr>
        <p:spPr>
          <a:xfrm>
            <a:off x="5014349" y="4934443"/>
            <a:ext cx="561882" cy="276941"/>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pPr defTabSz="457109"/>
            <a:endParaRPr>
              <a:solidFill>
                <a:prstClr val="black"/>
              </a:solidFill>
              <a:latin typeface="Calibri" panose="020F0502020204030204"/>
            </a:endParaRP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file>

<file path=customXml/item3.xml><?xml version="1.0" encoding="utf-8"?>
<p:properties xmlns:p="http://schemas.microsoft.com/office/2006/metadata/properties" xmlns:xsi="http://www.w3.org/2001/XMLSchema-instance" xmlns:pc="http://schemas.microsoft.com/office/infopath/2007/PartnerControls">
  <documentManagement>
    <TaxCatchAll xmlns="43fbadee-b72b-4045-acd7-0c03f461bf4d" xsi:nil="true"/>
    <lcf76f155ced4ddcb4097134ff3c332f xmlns="ce95a386-d309-4666-a335-0bed06863695">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DFE2A2EB702884FAC9488F2F8948626" ma:contentTypeVersion="15" ma:contentTypeDescription="Create a new document." ma:contentTypeScope="" ma:versionID="745e38a679c40988f2b8cc56bb203f7e">
  <xsd:schema xmlns:xsd="http://www.w3.org/2001/XMLSchema" xmlns:xs="http://www.w3.org/2001/XMLSchema" xmlns:p="http://schemas.microsoft.com/office/2006/metadata/properties" xmlns:ns2="43fbadee-b72b-4045-acd7-0c03f461bf4d" xmlns:ns3="ce95a386-d309-4666-a335-0bed06863695" targetNamespace="http://schemas.microsoft.com/office/2006/metadata/properties" ma:root="true" ma:fieldsID="6a08fef0a5300fa4b44fcb507f9eab6a" ns2:_="" ns3:_="">
    <xsd:import namespace="43fbadee-b72b-4045-acd7-0c03f461bf4d"/>
    <xsd:import namespace="ce95a386-d309-4666-a335-0bed0686369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95a386-d309-4666-a335-0bed0686369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195D8E-29E6-4394-B895-665040A163BD}">
  <ds:schemaRefs>
    <ds:schemaRef ds:uri="http://schemas.microsoft.com/sharepoint/v3/contenttype/forms"/>
  </ds:schemaRefs>
</ds:datastoreItem>
</file>

<file path=customXml/itemProps2.xml><?xml version="1.0" encoding="utf-8"?>
<ds:datastoreItem xmlns:ds="http://schemas.openxmlformats.org/officeDocument/2006/customXml" ds:itemID="{017343EF-20EC-43B9-948F-430CAA90BAE7}">
  <ds:schemaRefs>
    <ds:schemaRef ds:uri="http://schemas.microsoft.com/sharepoint/events"/>
  </ds:schemaRefs>
</ds:datastoreItem>
</file>

<file path=customXml/itemProps3.xml><?xml version="1.0" encoding="utf-8"?>
<ds:datastoreItem xmlns:ds="http://schemas.openxmlformats.org/officeDocument/2006/customXml" ds:itemID="{28D9871C-2EA8-4581-B95D-2AE6143D26AA}">
  <ds:schemaRef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ce95a386-d309-4666-a335-0bed06863695"/>
    <ds:schemaRef ds:uri="43fbadee-b72b-4045-acd7-0c03f461bf4d"/>
    <ds:schemaRef ds:uri="http://schemas.microsoft.com/office/2006/metadata/properties"/>
    <ds:schemaRef ds:uri="http://www.w3.org/XML/1998/namespace"/>
    <ds:schemaRef ds:uri="http://purl.org/dc/terms/"/>
  </ds:schemaRefs>
</ds:datastoreItem>
</file>

<file path=customXml/itemProps4.xml><?xml version="1.0" encoding="utf-8"?>
<ds:datastoreItem xmlns:ds="http://schemas.openxmlformats.org/officeDocument/2006/customXml" ds:itemID="{6F84B71B-438F-4E7A-821F-F13B2F78A2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fbadee-b72b-4045-acd7-0c03f461bf4d"/>
    <ds:schemaRef ds:uri="ce95a386-d309-4666-a335-0bed068636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416</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vt:i4>
      </vt:variant>
    </vt:vector>
  </HeadingPairs>
  <TitlesOfParts>
    <vt:vector size="9" baseType="lpstr">
      <vt:lpstr>Arial</vt:lpstr>
      <vt:lpstr>Arial,Sans-Serif</vt:lpstr>
      <vt:lpstr>Ariel</vt:lpstr>
      <vt:lpstr>Calibri</vt:lpstr>
      <vt:lpstr>Calibri Light</vt:lpstr>
      <vt:lpstr>Office Theme</vt:lpstr>
      <vt:lpstr>1_Office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McHale</dc:creator>
  <cp:lastModifiedBy>Sophia Allan</cp:lastModifiedBy>
  <cp:revision>106</cp:revision>
  <dcterms:created xsi:type="dcterms:W3CDTF">2020-02-25T13:23:15Z</dcterms:created>
  <dcterms:modified xsi:type="dcterms:W3CDTF">2025-11-25T22:01:47Z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2020-02-11T00:00:00Z</vt:filetime>
  </property>
  <property fmtid="{D5CDD505-2E9C-101B-9397-08002B2CF9AE}" pid="3" name="LastSaved">
    <vt:filetime>2020-02-25T00:00:00Z</vt:filetime>
  </property>
  <property fmtid="{D5CDD505-2E9C-101B-9397-08002B2CF9AE}" pid="4" name="ContentTypeId">
    <vt:lpwstr>0x0101001DFE2A2EB702884FAC9488F2F8948626</vt:lpwstr>
  </property>
  <property fmtid="{D5CDD505-2E9C-101B-9397-08002B2CF9AE}" pid="5" name="MRDSecurityClassification">
    <vt:lpwstr/>
  </property>
  <property fmtid="{D5CDD505-2E9C-101B-9397-08002B2CF9AE}" pid="6" name="MRDBusinessFunction">
    <vt:lpwstr/>
  </property>
  <property fmtid="{D5CDD505-2E9C-101B-9397-08002B2CF9AE}" pid="7" name="MRDDocumentStatus">
    <vt:lpwstr/>
  </property>
  <property fmtid="{D5CDD505-2E9C-101B-9397-08002B2CF9AE}" pid="8" name="MRDDocumentType">
    <vt:lpwstr/>
  </property>
  <property fmtid="{D5CDD505-2E9C-101B-9397-08002B2CF9AE}" pid="9" name="MRDFinancialYear">
    <vt:lpwstr/>
  </property>
  <property fmtid="{D5CDD505-2E9C-101B-9397-08002B2CF9AE}" pid="10" name="MSIP_Label_888bb889-6f8a-47ae-9880-0aeded6e10b8_Enabled">
    <vt:lpwstr>true</vt:lpwstr>
  </property>
  <property fmtid="{D5CDD505-2E9C-101B-9397-08002B2CF9AE}" pid="11" name="MSIP_Label_888bb889-6f8a-47ae-9880-0aeded6e10b8_SetDate">
    <vt:lpwstr>2021-05-30T01:50:11Z</vt:lpwstr>
  </property>
  <property fmtid="{D5CDD505-2E9C-101B-9397-08002B2CF9AE}" pid="12" name="MSIP_Label_888bb889-6f8a-47ae-9880-0aeded6e10b8_Method">
    <vt:lpwstr>Standard</vt:lpwstr>
  </property>
  <property fmtid="{D5CDD505-2E9C-101B-9397-08002B2CF9AE}" pid="13" name="MSIP_Label_888bb889-6f8a-47ae-9880-0aeded6e10b8_Name">
    <vt:lpwstr>888bb889-6f8a-47ae-9880-0aeded6e10b8</vt:lpwstr>
  </property>
  <property fmtid="{D5CDD505-2E9C-101B-9397-08002B2CF9AE}" pid="14" name="MSIP_Label_888bb889-6f8a-47ae-9880-0aeded6e10b8_SiteId">
    <vt:lpwstr>e6cf3f80-614d-4939-895c-3d5287c0f245</vt:lpwstr>
  </property>
  <property fmtid="{D5CDD505-2E9C-101B-9397-08002B2CF9AE}" pid="15" name="MSIP_Label_888bb889-6f8a-47ae-9880-0aeded6e10b8_ActionId">
    <vt:lpwstr>69f9384e-5305-4a9d-9c3e-c98440f8e578</vt:lpwstr>
  </property>
  <property fmtid="{D5CDD505-2E9C-101B-9397-08002B2CF9AE}" pid="16" name="MSIP_Label_888bb889-6f8a-47ae-9880-0aeded6e10b8_ContentBits">
    <vt:lpwstr>0</vt:lpwstr>
  </property>
  <property fmtid="{D5CDD505-2E9C-101B-9397-08002B2CF9AE}" pid="17" name="MediaServiceImageTags">
    <vt:lpwstr/>
  </property>
</Properties>
</file>