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9" r:id="rId4"/>
    <p:sldMasterId id="2147483698" r:id="rId5"/>
  </p:sldMasterIdLst>
  <p:notesMasterIdLst>
    <p:notesMasterId r:id="rId7"/>
  </p:notesMasterIdLst>
  <p:sldIdLst>
    <p:sldId id="349" r:id="rId6"/>
  </p:sldIdLst>
  <p:sldSz cx="12192000" cy="6858000"/>
  <p:notesSz cx="6858000" cy="9144000"/>
  <p:embeddedFontLst>
    <p:embeddedFont>
      <p:font typeface="Centra Mono Trial" panose="020B0604020202020204" charset="0"/>
      <p:regular r:id="rId8"/>
      <p:bold r:id="rId9"/>
      <p:italic r:id="rId10"/>
      <p:boldItalic r:id="rId11"/>
    </p:embeddedFont>
    <p:embeddedFont>
      <p:font typeface="Centra No2 TRIAL" panose="020B060402020202020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Consolas" panose="020B0609020204030204" pitchFamily="49"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entury Gothic" id="{4AE5A7C7-E3ED-C449-B199-663B4B39BB05}">
          <p14:sldIdLst>
            <p14:sldId id="34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4B802-5DB8-9FBD-14AF-9207A67DEF18}" v="2" dt="2025-09-25T00:16:49.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8.fntdata"/><Relationship Id="rId23" Type="http://schemas.openxmlformats.org/officeDocument/2006/relationships/font" Target="fonts/font16.fntdata"/><Relationship Id="rId28" Type="http://schemas.microsoft.com/office/2015/10/relationships/revisionInfo" Target="revisionInfo.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49465-BBE3-D34E-B3EA-8AD3E9E02F49}" type="datetimeFigureOut">
              <a:rPr lang="en-GB" smtClean="0"/>
              <a:t>24/09/2025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F6563-16E3-734C-8DA8-E9F2B7BEBCCA}" type="slidenum">
              <a:rPr lang="en-GB" smtClean="0"/>
              <a:t>‹#›</a:t>
            </a:fld>
            <a:endParaRPr lang="en-GB"/>
          </a:p>
        </p:txBody>
      </p:sp>
    </p:spTree>
    <p:extLst>
      <p:ext uri="{BB962C8B-B14F-4D97-AF65-F5344CB8AC3E}">
        <p14:creationId xmlns:p14="http://schemas.microsoft.com/office/powerpoint/2010/main" val="24756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C2F6563-16E3-734C-8DA8-E9F2B7BEBCCA}" type="slidenum">
              <a:rPr lang="en-GB" smtClean="0"/>
              <a:t>1</a:t>
            </a:fld>
            <a:endParaRPr lang="en-GB"/>
          </a:p>
        </p:txBody>
      </p:sp>
    </p:spTree>
    <p:extLst>
      <p:ext uri="{BB962C8B-B14F-4D97-AF65-F5344CB8AC3E}">
        <p14:creationId xmlns:p14="http://schemas.microsoft.com/office/powerpoint/2010/main" val="26308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FDF4C9C-958D-65D0-D21F-8749631CDD40}"/>
              </a:ext>
            </a:extLst>
          </p:cNvPr>
          <p:cNvSpPr/>
          <p:nvPr userDrawn="1"/>
        </p:nvSpPr>
        <p:spPr>
          <a:xfrm>
            <a:off x="252414" y="5971309"/>
            <a:ext cx="11687174" cy="632691"/>
          </a:xfrm>
          <a:prstGeom prst="roundRect">
            <a:avLst>
              <a:gd name="adj" fmla="val 19678"/>
            </a:avLst>
          </a:prstGeom>
          <a:solidFill>
            <a:schemeClr val="bg1"/>
          </a:solidFill>
          <a:ln>
            <a:noFill/>
          </a:ln>
          <a:effectLst>
            <a:outerShdw blurRad="50800" dist="38100" dir="5400000" algn="t"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6B6BC123-8BA1-6DC9-2A43-45B2614A8661}"/>
              </a:ext>
            </a:extLst>
          </p:cNvPr>
          <p:cNvSpPr>
            <a:spLocks noGrp="1"/>
          </p:cNvSpPr>
          <p:nvPr>
            <p:ph type="ctrTitle" hasCustomPrompt="1"/>
          </p:nvPr>
        </p:nvSpPr>
        <p:spPr>
          <a:xfrm>
            <a:off x="395288" y="395288"/>
            <a:ext cx="8513762" cy="2453015"/>
          </a:xfrm>
        </p:spPr>
        <p:txBody>
          <a:bodyPr anchor="t"/>
          <a:lstStyle>
            <a:lvl1pPr algn="l">
              <a:defRPr sz="8800"/>
            </a:lvl1pPr>
          </a:lstStyle>
          <a:p>
            <a:r>
              <a:rPr lang="en-GB"/>
              <a:t>Master title style</a:t>
            </a:r>
          </a:p>
        </p:txBody>
      </p:sp>
      <p:sp>
        <p:nvSpPr>
          <p:cNvPr id="5" name="Subtitle 2">
            <a:extLst>
              <a:ext uri="{FF2B5EF4-FFF2-40B4-BE49-F238E27FC236}">
                <a16:creationId xmlns:a16="http://schemas.microsoft.com/office/drawing/2014/main" id="{8045EE8B-197F-E087-BD93-7E09BA42A605}"/>
              </a:ext>
            </a:extLst>
          </p:cNvPr>
          <p:cNvSpPr>
            <a:spLocks noGrp="1"/>
          </p:cNvSpPr>
          <p:nvPr>
            <p:ph type="subTitle" idx="1"/>
          </p:nvPr>
        </p:nvSpPr>
        <p:spPr>
          <a:xfrm>
            <a:off x="393725" y="2932386"/>
            <a:ext cx="8515325" cy="2655614"/>
          </a:xfrm>
        </p:spPr>
        <p:txBody>
          <a:bodyPr>
            <a:normAutofit/>
          </a:bodyPr>
          <a:lstStyle>
            <a:lvl1pPr marL="0" indent="0" algn="l">
              <a:spcBef>
                <a:spcPts val="0"/>
              </a:spcBef>
              <a:spcAft>
                <a:spcPts val="0"/>
              </a:spcAft>
              <a:buNone/>
              <a:defRPr sz="1800" b="1">
                <a:latin typeface="+mj-lt"/>
              </a:defRPr>
            </a:lvl1pPr>
            <a:lvl2pPr marL="0" indent="0" algn="l">
              <a:spcBef>
                <a:spcPts val="0"/>
              </a:spcBef>
              <a:spcAft>
                <a:spcPts val="0"/>
              </a:spcAft>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2" name="Group 11">
            <a:extLst>
              <a:ext uri="{FF2B5EF4-FFF2-40B4-BE49-F238E27FC236}">
                <a16:creationId xmlns:a16="http://schemas.microsoft.com/office/drawing/2014/main" id="{4F281DA8-9524-010F-C406-BB679A5591F6}"/>
              </a:ext>
            </a:extLst>
          </p:cNvPr>
          <p:cNvGrpSpPr/>
          <p:nvPr userDrawn="1"/>
        </p:nvGrpSpPr>
        <p:grpSpPr>
          <a:xfrm>
            <a:off x="10015538" y="395288"/>
            <a:ext cx="1781174" cy="422970"/>
            <a:chOff x="504825" y="2099945"/>
            <a:chExt cx="11185557" cy="2656205"/>
          </a:xfrm>
          <a:solidFill>
            <a:schemeClr val="tx2"/>
          </a:solidFill>
        </p:grpSpPr>
        <p:sp>
          <p:nvSpPr>
            <p:cNvPr id="15" name="Freeform 14">
              <a:extLst>
                <a:ext uri="{FF2B5EF4-FFF2-40B4-BE49-F238E27FC236}">
                  <a16:creationId xmlns:a16="http://schemas.microsoft.com/office/drawing/2014/main" id="{A6DE3B49-FB83-4E39-B952-5CE813CD43A8}"/>
                </a:ext>
              </a:extLst>
            </p:cNvPr>
            <p:cNvSpPr/>
            <p:nvPr userDrawn="1"/>
          </p:nvSpPr>
          <p:spPr>
            <a:xfrm>
              <a:off x="4064634" y="2757170"/>
              <a:ext cx="7625748" cy="1428750"/>
            </a:xfrm>
            <a:custGeom>
              <a:avLst/>
              <a:gdLst>
                <a:gd name="connsiteX0" fmla="*/ 6039485 w 7625748"/>
                <a:gd name="connsiteY0" fmla="*/ 614679 h 1428750"/>
                <a:gd name="connsiteX1" fmla="*/ 5747385 w 7625748"/>
                <a:gd name="connsiteY1" fmla="*/ 916939 h 1428750"/>
                <a:gd name="connsiteX2" fmla="*/ 6039485 w 7625748"/>
                <a:gd name="connsiteY2" fmla="*/ 1219199 h 1428750"/>
                <a:gd name="connsiteX3" fmla="*/ 6331585 w 7625748"/>
                <a:gd name="connsiteY3" fmla="*/ 916939 h 1428750"/>
                <a:gd name="connsiteX4" fmla="*/ 6039485 w 7625748"/>
                <a:gd name="connsiteY4" fmla="*/ 614679 h 1428750"/>
                <a:gd name="connsiteX5" fmla="*/ 4427221 w 7625748"/>
                <a:gd name="connsiteY5" fmla="*/ 614679 h 1428750"/>
                <a:gd name="connsiteX6" fmla="*/ 4135121 w 7625748"/>
                <a:gd name="connsiteY6" fmla="*/ 916939 h 1428750"/>
                <a:gd name="connsiteX7" fmla="*/ 4427221 w 7625748"/>
                <a:gd name="connsiteY7" fmla="*/ 1219199 h 1428750"/>
                <a:gd name="connsiteX8" fmla="*/ 4719321 w 7625748"/>
                <a:gd name="connsiteY8" fmla="*/ 916939 h 1428750"/>
                <a:gd name="connsiteX9" fmla="*/ 4427221 w 7625748"/>
                <a:gd name="connsiteY9" fmla="*/ 614679 h 1428750"/>
                <a:gd name="connsiteX10" fmla="*/ 2197101 w 7625748"/>
                <a:gd name="connsiteY10" fmla="*/ 593725 h 1428750"/>
                <a:gd name="connsiteX11" fmla="*/ 1936751 w 7625748"/>
                <a:gd name="connsiteY11" fmla="*/ 818515 h 1428750"/>
                <a:gd name="connsiteX12" fmla="*/ 2457451 w 7625748"/>
                <a:gd name="connsiteY12" fmla="*/ 818515 h 1428750"/>
                <a:gd name="connsiteX13" fmla="*/ 2197101 w 7625748"/>
                <a:gd name="connsiteY13" fmla="*/ 593725 h 1428750"/>
                <a:gd name="connsiteX14" fmla="*/ 5133341 w 7625748"/>
                <a:gd name="connsiteY14" fmla="*/ 427990 h 1428750"/>
                <a:gd name="connsiteX15" fmla="*/ 5364481 w 7625748"/>
                <a:gd name="connsiteY15" fmla="*/ 427990 h 1428750"/>
                <a:gd name="connsiteX16" fmla="*/ 5364481 w 7625748"/>
                <a:gd name="connsiteY16" fmla="*/ 1402715 h 1428750"/>
                <a:gd name="connsiteX17" fmla="*/ 5133341 w 7625748"/>
                <a:gd name="connsiteY17" fmla="*/ 1402715 h 1428750"/>
                <a:gd name="connsiteX18" fmla="*/ 3521075 w 7625748"/>
                <a:gd name="connsiteY18" fmla="*/ 427990 h 1428750"/>
                <a:gd name="connsiteX19" fmla="*/ 3752215 w 7625748"/>
                <a:gd name="connsiteY19" fmla="*/ 427990 h 1428750"/>
                <a:gd name="connsiteX20" fmla="*/ 3752215 w 7625748"/>
                <a:gd name="connsiteY20" fmla="*/ 1402715 h 1428750"/>
                <a:gd name="connsiteX21" fmla="*/ 3521075 w 7625748"/>
                <a:gd name="connsiteY21" fmla="*/ 1402715 h 1428750"/>
                <a:gd name="connsiteX22" fmla="*/ 3005456 w 7625748"/>
                <a:gd name="connsiteY22" fmla="*/ 427990 h 1428750"/>
                <a:gd name="connsiteX23" fmla="*/ 3384551 w 7625748"/>
                <a:gd name="connsiteY23" fmla="*/ 427990 h 1428750"/>
                <a:gd name="connsiteX24" fmla="*/ 3384551 w 7625748"/>
                <a:gd name="connsiteY24" fmla="*/ 639445 h 1428750"/>
                <a:gd name="connsiteX25" fmla="*/ 3051176 w 7625748"/>
                <a:gd name="connsiteY25" fmla="*/ 639445 h 1428750"/>
                <a:gd name="connsiteX26" fmla="*/ 3051176 w 7625748"/>
                <a:gd name="connsiteY26" fmla="*/ 1405255 h 1428750"/>
                <a:gd name="connsiteX27" fmla="*/ 2828291 w 7625748"/>
                <a:gd name="connsiteY27" fmla="*/ 1405255 h 1428750"/>
                <a:gd name="connsiteX28" fmla="*/ 2828291 w 7625748"/>
                <a:gd name="connsiteY28" fmla="*/ 605790 h 1428750"/>
                <a:gd name="connsiteX29" fmla="*/ 2827656 w 7625748"/>
                <a:gd name="connsiteY29" fmla="*/ 605790 h 1428750"/>
                <a:gd name="connsiteX30" fmla="*/ 3005456 w 7625748"/>
                <a:gd name="connsiteY30" fmla="*/ 427990 h 1428750"/>
                <a:gd name="connsiteX31" fmla="*/ 7449820 w 7625748"/>
                <a:gd name="connsiteY31" fmla="*/ 427355 h 1428750"/>
                <a:gd name="connsiteX32" fmla="*/ 7625715 w 7625748"/>
                <a:gd name="connsiteY32" fmla="*/ 605155 h 1428750"/>
                <a:gd name="connsiteX33" fmla="*/ 7625715 w 7625748"/>
                <a:gd name="connsiteY33" fmla="*/ 1404620 h 1428750"/>
                <a:gd name="connsiteX34" fmla="*/ 7402830 w 7625748"/>
                <a:gd name="connsiteY34" fmla="*/ 1404620 h 1428750"/>
                <a:gd name="connsiteX35" fmla="*/ 7402830 w 7625748"/>
                <a:gd name="connsiteY35" fmla="*/ 638810 h 1428750"/>
                <a:gd name="connsiteX36" fmla="*/ 6968490 w 7625748"/>
                <a:gd name="connsiteY36" fmla="*/ 638810 h 1428750"/>
                <a:gd name="connsiteX37" fmla="*/ 6968490 w 7625748"/>
                <a:gd name="connsiteY37" fmla="*/ 1402715 h 1428750"/>
                <a:gd name="connsiteX38" fmla="*/ 6743700 w 7625748"/>
                <a:gd name="connsiteY38" fmla="*/ 1402715 h 1428750"/>
                <a:gd name="connsiteX39" fmla="*/ 6743700 w 7625748"/>
                <a:gd name="connsiteY39" fmla="*/ 427990 h 1428750"/>
                <a:gd name="connsiteX40" fmla="*/ 7450455 w 7625748"/>
                <a:gd name="connsiteY40" fmla="*/ 427990 h 1428750"/>
                <a:gd name="connsiteX41" fmla="*/ 2200911 w 7625748"/>
                <a:gd name="connsiteY41" fmla="*/ 406400 h 1428750"/>
                <a:gd name="connsiteX42" fmla="*/ 2686686 w 7625748"/>
                <a:gd name="connsiteY42" fmla="*/ 919480 h 1428750"/>
                <a:gd name="connsiteX43" fmla="*/ 2684781 w 7625748"/>
                <a:gd name="connsiteY43" fmla="*/ 988695 h 1428750"/>
                <a:gd name="connsiteX44" fmla="*/ 1934846 w 7625748"/>
                <a:gd name="connsiteY44" fmla="*/ 988695 h 1428750"/>
                <a:gd name="connsiteX45" fmla="*/ 2214881 w 7625748"/>
                <a:gd name="connsiteY45" fmla="*/ 1235075 h 1428750"/>
                <a:gd name="connsiteX46" fmla="*/ 2463801 w 7625748"/>
                <a:gd name="connsiteY46" fmla="*/ 1087120 h 1428750"/>
                <a:gd name="connsiteX47" fmla="*/ 2653031 w 7625748"/>
                <a:gd name="connsiteY47" fmla="*/ 1176020 h 1428750"/>
                <a:gd name="connsiteX48" fmla="*/ 2212976 w 7625748"/>
                <a:gd name="connsiteY48" fmla="*/ 1428750 h 1428750"/>
                <a:gd name="connsiteX49" fmla="*/ 1705611 w 7625748"/>
                <a:gd name="connsiteY49" fmla="*/ 917575 h 1428750"/>
                <a:gd name="connsiteX50" fmla="*/ 2200911 w 7625748"/>
                <a:gd name="connsiteY50" fmla="*/ 406400 h 1428750"/>
                <a:gd name="connsiteX51" fmla="*/ 5991860 w 7625748"/>
                <a:gd name="connsiteY51" fmla="*/ 403859 h 1428750"/>
                <a:gd name="connsiteX52" fmla="*/ 6321426 w 7625748"/>
                <a:gd name="connsiteY52" fmla="*/ 561974 h 1428750"/>
                <a:gd name="connsiteX53" fmla="*/ 6321426 w 7625748"/>
                <a:gd name="connsiteY53" fmla="*/ 427989 h 1428750"/>
                <a:gd name="connsiteX54" fmla="*/ 6548121 w 7625748"/>
                <a:gd name="connsiteY54" fmla="*/ 427989 h 1428750"/>
                <a:gd name="connsiteX55" fmla="*/ 6548121 w 7625748"/>
                <a:gd name="connsiteY55" fmla="*/ 1402714 h 1428750"/>
                <a:gd name="connsiteX56" fmla="*/ 6321426 w 7625748"/>
                <a:gd name="connsiteY56" fmla="*/ 1402714 h 1428750"/>
                <a:gd name="connsiteX57" fmla="*/ 6321426 w 7625748"/>
                <a:gd name="connsiteY57" fmla="*/ 1260474 h 1428750"/>
                <a:gd name="connsiteX58" fmla="*/ 5991860 w 7625748"/>
                <a:gd name="connsiteY58" fmla="*/ 1426209 h 1428750"/>
                <a:gd name="connsiteX59" fmla="*/ 5516246 w 7625748"/>
                <a:gd name="connsiteY59" fmla="*/ 915034 h 1428750"/>
                <a:gd name="connsiteX60" fmla="*/ 5991860 w 7625748"/>
                <a:gd name="connsiteY60" fmla="*/ 403859 h 1428750"/>
                <a:gd name="connsiteX61" fmla="*/ 0 w 7625748"/>
                <a:gd name="connsiteY61" fmla="*/ 9525 h 1428750"/>
                <a:gd name="connsiteX62" fmla="*/ 290195 w 7625748"/>
                <a:gd name="connsiteY62" fmla="*/ 9525 h 1428750"/>
                <a:gd name="connsiteX63" fmla="*/ 781685 w 7625748"/>
                <a:gd name="connsiteY63" fmla="*/ 1067435 h 1428750"/>
                <a:gd name="connsiteX64" fmla="*/ 1271270 w 7625748"/>
                <a:gd name="connsiteY64" fmla="*/ 9525 h 1428750"/>
                <a:gd name="connsiteX65" fmla="*/ 1553210 w 7625748"/>
                <a:gd name="connsiteY65" fmla="*/ 9525 h 1428750"/>
                <a:gd name="connsiteX66" fmla="*/ 1553210 w 7625748"/>
                <a:gd name="connsiteY66" fmla="*/ 1402715 h 1428750"/>
                <a:gd name="connsiteX67" fmla="*/ 1320165 w 7625748"/>
                <a:gd name="connsiteY67" fmla="*/ 1402715 h 1428750"/>
                <a:gd name="connsiteX68" fmla="*/ 1320165 w 7625748"/>
                <a:gd name="connsiteY68" fmla="*/ 412115 h 1428750"/>
                <a:gd name="connsiteX69" fmla="*/ 854710 w 7625748"/>
                <a:gd name="connsiteY69" fmla="*/ 1402715 h 1428750"/>
                <a:gd name="connsiteX70" fmla="*/ 696595 w 7625748"/>
                <a:gd name="connsiteY70" fmla="*/ 1402715 h 1428750"/>
                <a:gd name="connsiteX71" fmla="*/ 233045 w 7625748"/>
                <a:gd name="connsiteY71" fmla="*/ 414020 h 1428750"/>
                <a:gd name="connsiteX72" fmla="*/ 233045 w 7625748"/>
                <a:gd name="connsiteY72" fmla="*/ 1402715 h 1428750"/>
                <a:gd name="connsiteX73" fmla="*/ 0 w 7625748"/>
                <a:gd name="connsiteY73" fmla="*/ 1402715 h 1428750"/>
                <a:gd name="connsiteX74" fmla="*/ 4709161 w 7625748"/>
                <a:gd name="connsiteY74" fmla="*/ 7619 h 1428750"/>
                <a:gd name="connsiteX75" fmla="*/ 4938396 w 7625748"/>
                <a:gd name="connsiteY75" fmla="*/ 7619 h 1428750"/>
                <a:gd name="connsiteX76" fmla="*/ 4938396 w 7625748"/>
                <a:gd name="connsiteY76" fmla="*/ 1400809 h 1428750"/>
                <a:gd name="connsiteX77" fmla="*/ 4709161 w 7625748"/>
                <a:gd name="connsiteY77" fmla="*/ 1400809 h 1428750"/>
                <a:gd name="connsiteX78" fmla="*/ 4709161 w 7625748"/>
                <a:gd name="connsiteY78" fmla="*/ 1262379 h 1428750"/>
                <a:gd name="connsiteX79" fmla="*/ 4379596 w 7625748"/>
                <a:gd name="connsiteY79" fmla="*/ 1426209 h 1428750"/>
                <a:gd name="connsiteX80" fmla="*/ 3903981 w 7625748"/>
                <a:gd name="connsiteY80" fmla="*/ 915034 h 1428750"/>
                <a:gd name="connsiteX81" fmla="*/ 4379596 w 7625748"/>
                <a:gd name="connsiteY81" fmla="*/ 403859 h 1428750"/>
                <a:gd name="connsiteX82" fmla="*/ 4709161 w 7625748"/>
                <a:gd name="connsiteY82" fmla="*/ 561974 h 1428750"/>
                <a:gd name="connsiteX83" fmla="*/ 5248275 w 7625748"/>
                <a:gd name="connsiteY83" fmla="*/ 0 h 1428750"/>
                <a:gd name="connsiteX84" fmla="*/ 5392421 w 7625748"/>
                <a:gd name="connsiteY84" fmla="*/ 144145 h 1428750"/>
                <a:gd name="connsiteX85" fmla="*/ 5248275 w 7625748"/>
                <a:gd name="connsiteY85" fmla="*/ 286385 h 1428750"/>
                <a:gd name="connsiteX86" fmla="*/ 5106035 w 7625748"/>
                <a:gd name="connsiteY86" fmla="*/ 144145 h 1428750"/>
                <a:gd name="connsiteX87" fmla="*/ 5248275 w 7625748"/>
                <a:gd name="connsiteY87" fmla="*/ 0 h 1428750"/>
                <a:gd name="connsiteX88" fmla="*/ 3633471 w 7625748"/>
                <a:gd name="connsiteY88" fmla="*/ 0 h 1428750"/>
                <a:gd name="connsiteX89" fmla="*/ 3777616 w 7625748"/>
                <a:gd name="connsiteY89" fmla="*/ 144145 h 1428750"/>
                <a:gd name="connsiteX90" fmla="*/ 3633471 w 7625748"/>
                <a:gd name="connsiteY90" fmla="*/ 286385 h 1428750"/>
                <a:gd name="connsiteX91" fmla="*/ 3491231 w 7625748"/>
                <a:gd name="connsiteY91" fmla="*/ 144145 h 1428750"/>
                <a:gd name="connsiteX92" fmla="*/ 3633471 w 7625748"/>
                <a:gd name="connsiteY9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625748" h="1428750">
                  <a:moveTo>
                    <a:pt x="6039485" y="614679"/>
                  </a:moveTo>
                  <a:cubicBezTo>
                    <a:pt x="5875656" y="614679"/>
                    <a:pt x="5747385" y="750569"/>
                    <a:pt x="5747385" y="916939"/>
                  </a:cubicBezTo>
                  <a:cubicBezTo>
                    <a:pt x="5747385" y="1083309"/>
                    <a:pt x="5875656" y="1219199"/>
                    <a:pt x="6039485" y="1219199"/>
                  </a:cubicBezTo>
                  <a:cubicBezTo>
                    <a:pt x="6205221" y="1219199"/>
                    <a:pt x="6333491" y="1082674"/>
                    <a:pt x="6331585" y="916939"/>
                  </a:cubicBezTo>
                  <a:cubicBezTo>
                    <a:pt x="6331585" y="750569"/>
                    <a:pt x="6203316" y="614679"/>
                    <a:pt x="6039485" y="614679"/>
                  </a:cubicBezTo>
                  <a:close/>
                  <a:moveTo>
                    <a:pt x="4427221" y="614679"/>
                  </a:moveTo>
                  <a:cubicBezTo>
                    <a:pt x="4263391" y="614679"/>
                    <a:pt x="4135121" y="750569"/>
                    <a:pt x="4135121" y="916939"/>
                  </a:cubicBezTo>
                  <a:cubicBezTo>
                    <a:pt x="4135121" y="1083309"/>
                    <a:pt x="4263391" y="1219199"/>
                    <a:pt x="4427221" y="1219199"/>
                  </a:cubicBezTo>
                  <a:cubicBezTo>
                    <a:pt x="4591051" y="1219199"/>
                    <a:pt x="4719321" y="1083309"/>
                    <a:pt x="4719321" y="916939"/>
                  </a:cubicBezTo>
                  <a:cubicBezTo>
                    <a:pt x="4719321" y="750569"/>
                    <a:pt x="4591051" y="614679"/>
                    <a:pt x="4427221" y="614679"/>
                  </a:cubicBezTo>
                  <a:close/>
                  <a:moveTo>
                    <a:pt x="2197101" y="593725"/>
                  </a:moveTo>
                  <a:cubicBezTo>
                    <a:pt x="2061211" y="593725"/>
                    <a:pt x="1952626" y="706120"/>
                    <a:pt x="1936751" y="818515"/>
                  </a:cubicBezTo>
                  <a:lnTo>
                    <a:pt x="2457451" y="818515"/>
                  </a:lnTo>
                  <a:cubicBezTo>
                    <a:pt x="2441576" y="688340"/>
                    <a:pt x="2332991" y="593725"/>
                    <a:pt x="2197101" y="593725"/>
                  </a:cubicBezTo>
                  <a:close/>
                  <a:moveTo>
                    <a:pt x="5133341" y="427990"/>
                  </a:moveTo>
                  <a:lnTo>
                    <a:pt x="5364481" y="427990"/>
                  </a:lnTo>
                  <a:lnTo>
                    <a:pt x="5364481" y="1402715"/>
                  </a:lnTo>
                  <a:lnTo>
                    <a:pt x="5133341" y="1402715"/>
                  </a:lnTo>
                  <a:close/>
                  <a:moveTo>
                    <a:pt x="3521075" y="427990"/>
                  </a:moveTo>
                  <a:lnTo>
                    <a:pt x="3752215" y="427990"/>
                  </a:lnTo>
                  <a:lnTo>
                    <a:pt x="3752215" y="1402715"/>
                  </a:lnTo>
                  <a:lnTo>
                    <a:pt x="3521075" y="1402715"/>
                  </a:lnTo>
                  <a:close/>
                  <a:moveTo>
                    <a:pt x="3005456" y="427990"/>
                  </a:moveTo>
                  <a:lnTo>
                    <a:pt x="3384551" y="427990"/>
                  </a:lnTo>
                  <a:lnTo>
                    <a:pt x="3384551" y="639445"/>
                  </a:lnTo>
                  <a:lnTo>
                    <a:pt x="3051176" y="639445"/>
                  </a:lnTo>
                  <a:lnTo>
                    <a:pt x="3051176" y="1405255"/>
                  </a:lnTo>
                  <a:lnTo>
                    <a:pt x="2828291" y="1405255"/>
                  </a:lnTo>
                  <a:lnTo>
                    <a:pt x="2828291" y="605790"/>
                  </a:lnTo>
                  <a:lnTo>
                    <a:pt x="2827656" y="605790"/>
                  </a:lnTo>
                  <a:cubicBezTo>
                    <a:pt x="2827656" y="506730"/>
                    <a:pt x="2907031" y="427990"/>
                    <a:pt x="3005456" y="427990"/>
                  </a:cubicBezTo>
                  <a:close/>
                  <a:moveTo>
                    <a:pt x="7449820" y="427355"/>
                  </a:moveTo>
                  <a:cubicBezTo>
                    <a:pt x="7548880" y="427355"/>
                    <a:pt x="7627620" y="506730"/>
                    <a:pt x="7625715" y="605155"/>
                  </a:cubicBezTo>
                  <a:lnTo>
                    <a:pt x="7625715" y="1404620"/>
                  </a:lnTo>
                  <a:lnTo>
                    <a:pt x="7402830" y="1404620"/>
                  </a:lnTo>
                  <a:lnTo>
                    <a:pt x="7402830" y="638810"/>
                  </a:lnTo>
                  <a:lnTo>
                    <a:pt x="6968490" y="638810"/>
                  </a:lnTo>
                  <a:lnTo>
                    <a:pt x="6968490" y="1402715"/>
                  </a:lnTo>
                  <a:lnTo>
                    <a:pt x="6743700" y="1402715"/>
                  </a:lnTo>
                  <a:lnTo>
                    <a:pt x="6743700" y="427990"/>
                  </a:lnTo>
                  <a:lnTo>
                    <a:pt x="7450455" y="427990"/>
                  </a:lnTo>
                  <a:close/>
                  <a:moveTo>
                    <a:pt x="2200911" y="406400"/>
                  </a:moveTo>
                  <a:cubicBezTo>
                    <a:pt x="2485391" y="406400"/>
                    <a:pt x="2686686" y="623570"/>
                    <a:pt x="2686686" y="919480"/>
                  </a:cubicBezTo>
                  <a:cubicBezTo>
                    <a:pt x="2686686" y="937260"/>
                    <a:pt x="2686686" y="960755"/>
                    <a:pt x="2684781" y="988695"/>
                  </a:cubicBezTo>
                  <a:lnTo>
                    <a:pt x="1934846" y="988695"/>
                  </a:lnTo>
                  <a:cubicBezTo>
                    <a:pt x="1944371" y="1130300"/>
                    <a:pt x="2088516" y="1235075"/>
                    <a:pt x="2214881" y="1235075"/>
                  </a:cubicBezTo>
                  <a:cubicBezTo>
                    <a:pt x="2341246" y="1235075"/>
                    <a:pt x="2408556" y="1172210"/>
                    <a:pt x="2463801" y="1087120"/>
                  </a:cubicBezTo>
                  <a:lnTo>
                    <a:pt x="2653031" y="1176020"/>
                  </a:lnTo>
                  <a:cubicBezTo>
                    <a:pt x="2572386" y="1330325"/>
                    <a:pt x="2508886" y="1428750"/>
                    <a:pt x="2212976" y="1428750"/>
                  </a:cubicBezTo>
                  <a:cubicBezTo>
                    <a:pt x="1917066" y="1428750"/>
                    <a:pt x="1705611" y="1209675"/>
                    <a:pt x="1705611" y="917575"/>
                  </a:cubicBezTo>
                  <a:cubicBezTo>
                    <a:pt x="1705611" y="625475"/>
                    <a:pt x="1916431" y="406400"/>
                    <a:pt x="2200911" y="406400"/>
                  </a:cubicBezTo>
                  <a:close/>
                  <a:moveTo>
                    <a:pt x="5991860" y="403859"/>
                  </a:moveTo>
                  <a:cubicBezTo>
                    <a:pt x="6125846" y="403859"/>
                    <a:pt x="6248401" y="461009"/>
                    <a:pt x="6321426" y="561974"/>
                  </a:cubicBezTo>
                  <a:lnTo>
                    <a:pt x="6321426" y="427989"/>
                  </a:lnTo>
                  <a:lnTo>
                    <a:pt x="6548121" y="427989"/>
                  </a:lnTo>
                  <a:lnTo>
                    <a:pt x="6548121" y="1402714"/>
                  </a:lnTo>
                  <a:lnTo>
                    <a:pt x="6321426" y="1402714"/>
                  </a:lnTo>
                  <a:lnTo>
                    <a:pt x="6321426" y="1260474"/>
                  </a:lnTo>
                  <a:cubicBezTo>
                    <a:pt x="6250306" y="1363344"/>
                    <a:pt x="6260466" y="1426209"/>
                    <a:pt x="5991860" y="1426209"/>
                  </a:cubicBezTo>
                  <a:cubicBezTo>
                    <a:pt x="5723256" y="1426209"/>
                    <a:pt x="5516246" y="1201419"/>
                    <a:pt x="5516246" y="915034"/>
                  </a:cubicBezTo>
                  <a:cubicBezTo>
                    <a:pt x="5516246" y="628649"/>
                    <a:pt x="5723256" y="403859"/>
                    <a:pt x="5991860" y="403859"/>
                  </a:cubicBezTo>
                  <a:close/>
                  <a:moveTo>
                    <a:pt x="0" y="9525"/>
                  </a:moveTo>
                  <a:lnTo>
                    <a:pt x="290195" y="9525"/>
                  </a:lnTo>
                  <a:lnTo>
                    <a:pt x="781685" y="1067435"/>
                  </a:lnTo>
                  <a:lnTo>
                    <a:pt x="1271270" y="9525"/>
                  </a:lnTo>
                  <a:lnTo>
                    <a:pt x="1553210" y="9525"/>
                  </a:lnTo>
                  <a:lnTo>
                    <a:pt x="1553210" y="1402715"/>
                  </a:lnTo>
                  <a:lnTo>
                    <a:pt x="1320165" y="1402715"/>
                  </a:lnTo>
                  <a:lnTo>
                    <a:pt x="1320165" y="412115"/>
                  </a:lnTo>
                  <a:lnTo>
                    <a:pt x="854710" y="1402715"/>
                  </a:lnTo>
                  <a:lnTo>
                    <a:pt x="696595" y="1402715"/>
                  </a:lnTo>
                  <a:lnTo>
                    <a:pt x="233045" y="414020"/>
                  </a:lnTo>
                  <a:lnTo>
                    <a:pt x="233045" y="1402715"/>
                  </a:lnTo>
                  <a:lnTo>
                    <a:pt x="0" y="1402715"/>
                  </a:lnTo>
                  <a:close/>
                  <a:moveTo>
                    <a:pt x="4709161" y="7619"/>
                  </a:moveTo>
                  <a:lnTo>
                    <a:pt x="4938396" y="7619"/>
                  </a:lnTo>
                  <a:lnTo>
                    <a:pt x="4938396" y="1400809"/>
                  </a:lnTo>
                  <a:lnTo>
                    <a:pt x="4709161" y="1400809"/>
                  </a:lnTo>
                  <a:lnTo>
                    <a:pt x="4709161" y="1262379"/>
                  </a:lnTo>
                  <a:cubicBezTo>
                    <a:pt x="4638041" y="1365249"/>
                    <a:pt x="4648201" y="1426209"/>
                    <a:pt x="4379596" y="1426209"/>
                  </a:cubicBezTo>
                  <a:cubicBezTo>
                    <a:pt x="4110991" y="1426209"/>
                    <a:pt x="3903981" y="1201419"/>
                    <a:pt x="3903981" y="915034"/>
                  </a:cubicBezTo>
                  <a:cubicBezTo>
                    <a:pt x="3903981" y="628649"/>
                    <a:pt x="4110991" y="403859"/>
                    <a:pt x="4379596" y="403859"/>
                  </a:cubicBezTo>
                  <a:cubicBezTo>
                    <a:pt x="4513581" y="403859"/>
                    <a:pt x="4636136" y="461009"/>
                    <a:pt x="4709161" y="561974"/>
                  </a:cubicBezTo>
                  <a:close/>
                  <a:moveTo>
                    <a:pt x="5248275" y="0"/>
                  </a:moveTo>
                  <a:cubicBezTo>
                    <a:pt x="5329555" y="0"/>
                    <a:pt x="5390515" y="65405"/>
                    <a:pt x="5392421" y="144145"/>
                  </a:cubicBezTo>
                  <a:cubicBezTo>
                    <a:pt x="5392421" y="223520"/>
                    <a:pt x="5327650" y="286385"/>
                    <a:pt x="5248275" y="286385"/>
                  </a:cubicBezTo>
                  <a:cubicBezTo>
                    <a:pt x="5168900" y="286385"/>
                    <a:pt x="5106035" y="225425"/>
                    <a:pt x="5106035" y="144145"/>
                  </a:cubicBezTo>
                  <a:cubicBezTo>
                    <a:pt x="5106035" y="62865"/>
                    <a:pt x="5167630" y="0"/>
                    <a:pt x="5248275" y="0"/>
                  </a:cubicBezTo>
                  <a:close/>
                  <a:moveTo>
                    <a:pt x="3633471" y="0"/>
                  </a:moveTo>
                  <a:cubicBezTo>
                    <a:pt x="3716656" y="0"/>
                    <a:pt x="3777616" y="64770"/>
                    <a:pt x="3777616" y="144145"/>
                  </a:cubicBezTo>
                  <a:cubicBezTo>
                    <a:pt x="3777616" y="223520"/>
                    <a:pt x="3712846" y="286385"/>
                    <a:pt x="3633471" y="286385"/>
                  </a:cubicBezTo>
                  <a:cubicBezTo>
                    <a:pt x="3554096" y="286385"/>
                    <a:pt x="3491231" y="225425"/>
                    <a:pt x="3491231" y="144145"/>
                  </a:cubicBezTo>
                  <a:cubicBezTo>
                    <a:pt x="3491231" y="62865"/>
                    <a:pt x="3552826" y="0"/>
                    <a:pt x="3633471" y="0"/>
                  </a:cubicBezTo>
                  <a:close/>
                </a:path>
              </a:pathLst>
            </a:custGeom>
            <a:grpFill/>
            <a:ln w="6350"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1F3800CF-2610-6EE8-EBF2-EEE62BFBB07A}"/>
                </a:ext>
              </a:extLst>
            </p:cNvPr>
            <p:cNvSpPr/>
            <p:nvPr userDrawn="1"/>
          </p:nvSpPr>
          <p:spPr>
            <a:xfrm>
              <a:off x="504825" y="2099945"/>
              <a:ext cx="2636519" cy="2656205"/>
            </a:xfrm>
            <a:custGeom>
              <a:avLst/>
              <a:gdLst>
                <a:gd name="connsiteX0" fmla="*/ 1365250 w 2636519"/>
                <a:gd name="connsiteY0" fmla="*/ 1736089 h 2656205"/>
                <a:gd name="connsiteX1" fmla="*/ 1288415 w 2636519"/>
                <a:gd name="connsiteY1" fmla="*/ 2075814 h 2656205"/>
                <a:gd name="connsiteX2" fmla="*/ 1191895 w 2636519"/>
                <a:gd name="connsiteY2" fmla="*/ 2196464 h 2656205"/>
                <a:gd name="connsiteX3" fmla="*/ 595630 w 2636519"/>
                <a:gd name="connsiteY3" fmla="*/ 2482849 h 2656205"/>
                <a:gd name="connsiteX4" fmla="*/ 595630 w 2636519"/>
                <a:gd name="connsiteY4" fmla="*/ 2482214 h 2656205"/>
                <a:gd name="connsiteX5" fmla="*/ 449580 w 2636519"/>
                <a:gd name="connsiteY5" fmla="*/ 2178049 h 2656205"/>
                <a:gd name="connsiteX6" fmla="*/ 1663699 w 2636519"/>
                <a:gd name="connsiteY6" fmla="*/ 1590675 h 2656205"/>
                <a:gd name="connsiteX7" fmla="*/ 1880869 w 2636519"/>
                <a:gd name="connsiteY7" fmla="*/ 1861185 h 2656205"/>
                <a:gd name="connsiteX8" fmla="*/ 1914524 w 2636519"/>
                <a:gd name="connsiteY8" fmla="*/ 2011045 h 2656205"/>
                <a:gd name="connsiteX9" fmla="*/ 1766569 w 2636519"/>
                <a:gd name="connsiteY9" fmla="*/ 2656205 h 2656205"/>
                <a:gd name="connsiteX10" fmla="*/ 1437004 w 2636519"/>
                <a:gd name="connsiteY10" fmla="*/ 2581275 h 2656205"/>
                <a:gd name="connsiteX11" fmla="*/ 1738629 w 2636519"/>
                <a:gd name="connsiteY11" fmla="*/ 1266825 h 2656205"/>
                <a:gd name="connsiteX12" fmla="*/ 2085339 w 2636519"/>
                <a:gd name="connsiteY12" fmla="*/ 1266825 h 2656205"/>
                <a:gd name="connsiteX13" fmla="*/ 2223769 w 2636519"/>
                <a:gd name="connsiteY13" fmla="*/ 1334135 h 2656205"/>
                <a:gd name="connsiteX14" fmla="*/ 2636519 w 2636519"/>
                <a:gd name="connsiteY14" fmla="*/ 1851025 h 2656205"/>
                <a:gd name="connsiteX15" fmla="*/ 2372359 w 2636519"/>
                <a:gd name="connsiteY15" fmla="*/ 2062480 h 2656205"/>
                <a:gd name="connsiteX16" fmla="*/ 147955 w 2636519"/>
                <a:gd name="connsiteY16" fmla="*/ 1148715 h 2656205"/>
                <a:gd name="connsiteX17" fmla="*/ 1063625 w 2636519"/>
                <a:gd name="connsiteY17" fmla="*/ 1590675 h 2656205"/>
                <a:gd name="connsiteX18" fmla="*/ 749935 w 2636519"/>
                <a:gd name="connsiteY18" fmla="*/ 1742440 h 2656205"/>
                <a:gd name="connsiteX19" fmla="*/ 749935 w 2636519"/>
                <a:gd name="connsiteY19" fmla="*/ 1743075 h 2656205"/>
                <a:gd name="connsiteX20" fmla="*/ 596265 w 2636519"/>
                <a:gd name="connsiteY20" fmla="*/ 1741170 h 2656205"/>
                <a:gd name="connsiteX21" fmla="*/ 0 w 2636519"/>
                <a:gd name="connsiteY21" fmla="*/ 1454785 h 2656205"/>
                <a:gd name="connsiteX22" fmla="*/ 1884679 w 2636519"/>
                <a:gd name="connsiteY22" fmla="*/ 666750 h 2656205"/>
                <a:gd name="connsiteX23" fmla="*/ 2545714 w 2636519"/>
                <a:gd name="connsiteY23" fmla="*/ 666750 h 2656205"/>
                <a:gd name="connsiteX24" fmla="*/ 2545714 w 2636519"/>
                <a:gd name="connsiteY24" fmla="*/ 1006475 h 2656205"/>
                <a:gd name="connsiteX25" fmla="*/ 1529079 w 2636519"/>
                <a:gd name="connsiteY25" fmla="*/ 1006475 h 2656205"/>
                <a:gd name="connsiteX26" fmla="*/ 1746249 w 2636519"/>
                <a:gd name="connsiteY26" fmla="*/ 734060 h 2656205"/>
                <a:gd name="connsiteX27" fmla="*/ 1884679 w 2636519"/>
                <a:gd name="connsiteY27" fmla="*/ 666750 h 2656205"/>
                <a:gd name="connsiteX28" fmla="*/ 762000 w 2636519"/>
                <a:gd name="connsiteY28" fmla="*/ 276225 h 2656205"/>
                <a:gd name="connsiteX29" fmla="*/ 988695 w 2636519"/>
                <a:gd name="connsiteY29" fmla="*/ 1266825 h 2656205"/>
                <a:gd name="connsiteX30" fmla="*/ 675005 w 2636519"/>
                <a:gd name="connsiteY30" fmla="*/ 1115060 h 2656205"/>
                <a:gd name="connsiteX31" fmla="*/ 675005 w 2636519"/>
                <a:gd name="connsiteY31" fmla="*/ 1114425 h 2656205"/>
                <a:gd name="connsiteX32" fmla="*/ 580390 w 2636519"/>
                <a:gd name="connsiteY32" fmla="*/ 996315 h 2656205"/>
                <a:gd name="connsiteX33" fmla="*/ 432435 w 2636519"/>
                <a:gd name="connsiteY33" fmla="*/ 351155 h 2656205"/>
                <a:gd name="connsiteX34" fmla="*/ 1567179 w 2636519"/>
                <a:gd name="connsiteY34" fmla="*/ 0 h 2656205"/>
                <a:gd name="connsiteX35" fmla="*/ 1831339 w 2636519"/>
                <a:gd name="connsiteY35" fmla="*/ 211455 h 2656205"/>
                <a:gd name="connsiteX36" fmla="*/ 1197609 w 2636519"/>
                <a:gd name="connsiteY36" fmla="*/ 1006475 h 2656205"/>
                <a:gd name="connsiteX37" fmla="*/ 1120774 w 2636519"/>
                <a:gd name="connsiteY37" fmla="*/ 666750 h 2656205"/>
                <a:gd name="connsiteX38" fmla="*/ 1154429 w 2636519"/>
                <a:gd name="connsiteY38" fmla="*/ 516890 h 265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36519" h="2656205">
                  <a:moveTo>
                    <a:pt x="1365250" y="1736089"/>
                  </a:moveTo>
                  <a:lnTo>
                    <a:pt x="1288415" y="2075814"/>
                  </a:lnTo>
                  <a:cubicBezTo>
                    <a:pt x="1276985" y="2129154"/>
                    <a:pt x="1241425" y="2172969"/>
                    <a:pt x="1191895" y="2196464"/>
                  </a:cubicBezTo>
                  <a:lnTo>
                    <a:pt x="595630" y="2482849"/>
                  </a:lnTo>
                  <a:lnTo>
                    <a:pt x="595630" y="2482214"/>
                  </a:lnTo>
                  <a:lnTo>
                    <a:pt x="449580" y="2178049"/>
                  </a:lnTo>
                  <a:close/>
                  <a:moveTo>
                    <a:pt x="1663699" y="1590675"/>
                  </a:moveTo>
                  <a:lnTo>
                    <a:pt x="1880869" y="1861185"/>
                  </a:lnTo>
                  <a:cubicBezTo>
                    <a:pt x="1914524" y="1902460"/>
                    <a:pt x="1926589" y="1957705"/>
                    <a:pt x="1914524" y="2011045"/>
                  </a:cubicBezTo>
                  <a:lnTo>
                    <a:pt x="1766569" y="2656205"/>
                  </a:lnTo>
                  <a:lnTo>
                    <a:pt x="1437004" y="2581275"/>
                  </a:lnTo>
                  <a:close/>
                  <a:moveTo>
                    <a:pt x="1738629" y="1266825"/>
                  </a:moveTo>
                  <a:lnTo>
                    <a:pt x="2085339" y="1266825"/>
                  </a:lnTo>
                  <a:cubicBezTo>
                    <a:pt x="2138679" y="1266825"/>
                    <a:pt x="2190114" y="1290955"/>
                    <a:pt x="2223769" y="1334135"/>
                  </a:cubicBezTo>
                  <a:lnTo>
                    <a:pt x="2636519" y="1851025"/>
                  </a:lnTo>
                  <a:lnTo>
                    <a:pt x="2372359" y="2062480"/>
                  </a:lnTo>
                  <a:close/>
                  <a:moveTo>
                    <a:pt x="147955" y="1148715"/>
                  </a:moveTo>
                  <a:lnTo>
                    <a:pt x="1063625" y="1590675"/>
                  </a:lnTo>
                  <a:lnTo>
                    <a:pt x="749935" y="1742440"/>
                  </a:lnTo>
                  <a:lnTo>
                    <a:pt x="749935" y="1743075"/>
                  </a:lnTo>
                  <a:cubicBezTo>
                    <a:pt x="701040" y="1764665"/>
                    <a:pt x="643890" y="1764665"/>
                    <a:pt x="596265" y="1741170"/>
                  </a:cubicBezTo>
                  <a:lnTo>
                    <a:pt x="0" y="1454785"/>
                  </a:lnTo>
                  <a:close/>
                  <a:moveTo>
                    <a:pt x="1884679" y="666750"/>
                  </a:moveTo>
                  <a:lnTo>
                    <a:pt x="2545714" y="666750"/>
                  </a:lnTo>
                  <a:lnTo>
                    <a:pt x="2545714" y="1006475"/>
                  </a:lnTo>
                  <a:lnTo>
                    <a:pt x="1529079" y="1006475"/>
                  </a:lnTo>
                  <a:lnTo>
                    <a:pt x="1746249" y="734060"/>
                  </a:lnTo>
                  <a:cubicBezTo>
                    <a:pt x="1779904" y="692150"/>
                    <a:pt x="1831339" y="666750"/>
                    <a:pt x="1884679" y="666750"/>
                  </a:cubicBezTo>
                  <a:close/>
                  <a:moveTo>
                    <a:pt x="762000" y="276225"/>
                  </a:moveTo>
                  <a:lnTo>
                    <a:pt x="988695" y="1266825"/>
                  </a:lnTo>
                  <a:lnTo>
                    <a:pt x="675005" y="1115060"/>
                  </a:lnTo>
                  <a:lnTo>
                    <a:pt x="675005" y="1114425"/>
                  </a:lnTo>
                  <a:cubicBezTo>
                    <a:pt x="628015" y="1090930"/>
                    <a:pt x="592455" y="1047750"/>
                    <a:pt x="580390" y="996315"/>
                  </a:cubicBezTo>
                  <a:lnTo>
                    <a:pt x="432435" y="351155"/>
                  </a:lnTo>
                  <a:close/>
                  <a:moveTo>
                    <a:pt x="1567179" y="0"/>
                  </a:moveTo>
                  <a:lnTo>
                    <a:pt x="1831339" y="211455"/>
                  </a:lnTo>
                  <a:lnTo>
                    <a:pt x="1197609" y="1006475"/>
                  </a:lnTo>
                  <a:lnTo>
                    <a:pt x="1120774" y="666750"/>
                  </a:lnTo>
                  <a:cubicBezTo>
                    <a:pt x="1109344" y="613410"/>
                    <a:pt x="1120774" y="558165"/>
                    <a:pt x="1154429" y="516890"/>
                  </a:cubicBezTo>
                  <a:close/>
                </a:path>
              </a:pathLst>
            </a:custGeom>
            <a:grpFill/>
            <a:ln w="6350" cap="flat">
              <a:noFill/>
              <a:prstDash val="solid"/>
              <a:miter/>
            </a:ln>
          </p:spPr>
          <p:txBody>
            <a:bodyPr rtlCol="0" anchor="ctr"/>
            <a:lstStyle/>
            <a:p>
              <a:endParaRPr lang="en-GB"/>
            </a:p>
          </p:txBody>
        </p:sp>
      </p:grpSp>
      <p:sp>
        <p:nvSpPr>
          <p:cNvPr id="19" name="Date Placeholder 3">
            <a:extLst>
              <a:ext uri="{FF2B5EF4-FFF2-40B4-BE49-F238E27FC236}">
                <a16:creationId xmlns:a16="http://schemas.microsoft.com/office/drawing/2014/main" id="{F459024C-53F6-C044-F566-BB7B4912C443}"/>
              </a:ext>
            </a:extLst>
          </p:cNvPr>
          <p:cNvSpPr>
            <a:spLocks noGrp="1"/>
          </p:cNvSpPr>
          <p:nvPr>
            <p:ph type="dt" sz="half" idx="10"/>
          </p:nvPr>
        </p:nvSpPr>
        <p:spPr>
          <a:xfrm>
            <a:off x="504450" y="6226099"/>
            <a:ext cx="2520000" cy="123111"/>
          </a:xfrm>
          <a:prstGeom prst="rect">
            <a:avLst/>
          </a:prstGeom>
        </p:spPr>
        <p:txBody>
          <a:bodyPr/>
          <a:lstStyle>
            <a:lvl1pPr algn="l">
              <a:defRPr/>
            </a:lvl1pPr>
          </a:lstStyle>
          <a:p>
            <a:r>
              <a:rPr lang="en-GB"/>
              <a:t>00 MONTH </a:t>
            </a:r>
            <a:r>
              <a:rPr lang="en-GB" err="1"/>
              <a:t>YYYY</a:t>
            </a:r>
            <a:endParaRPr lang="en-GB"/>
          </a:p>
        </p:txBody>
      </p:sp>
    </p:spTree>
    <p:extLst>
      <p:ext uri="{BB962C8B-B14F-4D97-AF65-F5344CB8AC3E}">
        <p14:creationId xmlns:p14="http://schemas.microsoft.com/office/powerpoint/2010/main" val="36150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A8BA177-BD97-995D-DEB3-CAA3DEF3276A}"/>
              </a:ext>
            </a:extLst>
          </p:cNvPr>
          <p:cNvSpPr>
            <a:spLocks noGrp="1"/>
          </p:cNvSpPr>
          <p:nvPr>
            <p:ph type="dt" sz="half" idx="10"/>
          </p:nvPr>
        </p:nvSpPr>
        <p:spPr/>
        <p:txBody>
          <a:bodyPr/>
          <a:lstStyle/>
          <a:p>
            <a:r>
              <a:rPr lang="en-GB"/>
              <a:t>00 MONTH YYYY</a:t>
            </a:r>
          </a:p>
        </p:txBody>
      </p:sp>
      <p:sp>
        <p:nvSpPr>
          <p:cNvPr id="6" name="Footer Placeholder 5">
            <a:extLst>
              <a:ext uri="{FF2B5EF4-FFF2-40B4-BE49-F238E27FC236}">
                <a16:creationId xmlns:a16="http://schemas.microsoft.com/office/drawing/2014/main" id="{1EE77108-0E53-3626-5027-56591FD16566}"/>
              </a:ext>
            </a:extLst>
          </p:cNvPr>
          <p:cNvSpPr>
            <a:spLocks noGrp="1"/>
          </p:cNvSpPr>
          <p:nvPr>
            <p:ph type="ftr" sz="quarter" idx="11"/>
          </p:nvPr>
        </p:nvSpPr>
        <p:spPr/>
        <p:txBody>
          <a:bodyPr/>
          <a:lstStyle/>
          <a:p>
            <a:r>
              <a:rPr lang="en-GB"/>
              <a:t>PRESENTATION TITLE</a:t>
            </a:r>
          </a:p>
        </p:txBody>
      </p:sp>
      <p:sp>
        <p:nvSpPr>
          <p:cNvPr id="7" name="Slide Number Placeholder 6">
            <a:extLst>
              <a:ext uri="{FF2B5EF4-FFF2-40B4-BE49-F238E27FC236}">
                <a16:creationId xmlns:a16="http://schemas.microsoft.com/office/drawing/2014/main" id="{304FEAE4-6E89-544A-7955-9E9D4699E6B6}"/>
              </a:ext>
            </a:extLst>
          </p:cNvPr>
          <p:cNvSpPr>
            <a:spLocks noGrp="1"/>
          </p:cNvSpPr>
          <p:nvPr>
            <p:ph type="sldNum" sz="quarter" idx="12"/>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314176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4EB6E3-B26B-C66C-EF3A-B32FA958E1C7}"/>
              </a:ext>
            </a:extLst>
          </p:cNvPr>
          <p:cNvSpPr>
            <a:spLocks noGrp="1"/>
          </p:cNvSpPr>
          <p:nvPr>
            <p:ph type="title"/>
          </p:nvPr>
        </p:nvSpPr>
        <p:spPr>
          <a:xfrm>
            <a:off x="395287" y="395288"/>
            <a:ext cx="5627687" cy="606425"/>
          </a:xfrm>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BADAF81D-DAD8-3519-7956-692D79525680}"/>
              </a:ext>
            </a:extLst>
          </p:cNvPr>
          <p:cNvSpPr>
            <a:spLocks noGrp="1"/>
          </p:cNvSpPr>
          <p:nvPr>
            <p:ph type="body" idx="13"/>
          </p:nvPr>
        </p:nvSpPr>
        <p:spPr>
          <a:xfrm>
            <a:off x="395287" y="1001713"/>
            <a:ext cx="5627687" cy="484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7DDE9C93-0C9D-0F72-CA0C-47D28F2C44B4}"/>
              </a:ext>
            </a:extLst>
          </p:cNvPr>
          <p:cNvSpPr>
            <a:spLocks noGrp="1"/>
          </p:cNvSpPr>
          <p:nvPr>
            <p:ph type="pic" sz="quarter" idx="14"/>
          </p:nvPr>
        </p:nvSpPr>
        <p:spPr>
          <a:xfrm>
            <a:off x="6167438" y="0"/>
            <a:ext cx="6024562" cy="5842000"/>
          </a:xfrm>
          <a:custGeom>
            <a:avLst/>
            <a:gdLst>
              <a:gd name="connsiteX0" fmla="*/ 0 w 6024562"/>
              <a:gd name="connsiteY0" fmla="*/ 0 h 5842000"/>
              <a:gd name="connsiteX1" fmla="*/ 6024562 w 6024562"/>
              <a:gd name="connsiteY1" fmla="*/ 0 h 5842000"/>
              <a:gd name="connsiteX2" fmla="*/ 6024562 w 6024562"/>
              <a:gd name="connsiteY2" fmla="*/ 36926 h 5842000"/>
              <a:gd name="connsiteX3" fmla="*/ 6024562 w 6024562"/>
              <a:gd name="connsiteY3" fmla="*/ 3302000 h 5842000"/>
              <a:gd name="connsiteX4" fmla="*/ 6024562 w 6024562"/>
              <a:gd name="connsiteY4" fmla="*/ 5842000 h 5842000"/>
              <a:gd name="connsiteX5" fmla="*/ 290926 w 6024562"/>
              <a:gd name="connsiteY5" fmla="*/ 5842000 h 5842000"/>
              <a:gd name="connsiteX6" fmla="*/ 0 w 6024562"/>
              <a:gd name="connsiteY6" fmla="*/ 5551074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562" h="5842000">
                <a:moveTo>
                  <a:pt x="0" y="0"/>
                </a:moveTo>
                <a:lnTo>
                  <a:pt x="6024562" y="0"/>
                </a:lnTo>
                <a:lnTo>
                  <a:pt x="6024562" y="36926"/>
                </a:lnTo>
                <a:lnTo>
                  <a:pt x="6024562" y="3302000"/>
                </a:lnTo>
                <a:lnTo>
                  <a:pt x="6024562" y="5842000"/>
                </a:lnTo>
                <a:lnTo>
                  <a:pt x="290926" y="5842000"/>
                </a:lnTo>
                <a:cubicBezTo>
                  <a:pt x="130252" y="5842000"/>
                  <a:pt x="0" y="5711748"/>
                  <a:pt x="0" y="5551074"/>
                </a:cubicBezTo>
                <a:close/>
              </a:path>
            </a:pathLst>
          </a:custGeom>
        </p:spPr>
        <p:txBody>
          <a:bodyPr wrap="square">
            <a:noAutofit/>
          </a:bodyPr>
          <a:lstStyle/>
          <a:p>
            <a:r>
              <a:rPr lang="en-US"/>
              <a:t>Click icon to add picture</a:t>
            </a:r>
            <a:endParaRPr lang="en-GB"/>
          </a:p>
        </p:txBody>
      </p:sp>
      <p:sp>
        <p:nvSpPr>
          <p:cNvPr id="5" name="Date Placeholder 4">
            <a:extLst>
              <a:ext uri="{FF2B5EF4-FFF2-40B4-BE49-F238E27FC236}">
                <a16:creationId xmlns:a16="http://schemas.microsoft.com/office/drawing/2014/main" id="{75C8D162-D1F4-AB2A-023E-6398F1F6A08A}"/>
              </a:ext>
            </a:extLst>
          </p:cNvPr>
          <p:cNvSpPr>
            <a:spLocks noGrp="1"/>
          </p:cNvSpPr>
          <p:nvPr>
            <p:ph type="dt" sz="half" idx="15"/>
          </p:nvPr>
        </p:nvSpPr>
        <p:spPr/>
        <p:txBody>
          <a:bodyPr/>
          <a:lstStyle/>
          <a:p>
            <a:r>
              <a:rPr lang="en-GB"/>
              <a:t>00 MONTH YYYY</a:t>
            </a:r>
          </a:p>
        </p:txBody>
      </p:sp>
      <p:sp>
        <p:nvSpPr>
          <p:cNvPr id="7" name="Footer Placeholder 6">
            <a:extLst>
              <a:ext uri="{FF2B5EF4-FFF2-40B4-BE49-F238E27FC236}">
                <a16:creationId xmlns:a16="http://schemas.microsoft.com/office/drawing/2014/main" id="{0CFBEB72-DAB2-822C-9E81-C0736AC77615}"/>
              </a:ext>
            </a:extLst>
          </p:cNvPr>
          <p:cNvSpPr>
            <a:spLocks noGrp="1"/>
          </p:cNvSpPr>
          <p:nvPr>
            <p:ph type="ftr" sz="quarter" idx="16"/>
          </p:nvPr>
        </p:nvSpPr>
        <p:spPr/>
        <p:txBody>
          <a:bodyPr/>
          <a:lstStyle/>
          <a:p>
            <a:r>
              <a:rPr lang="en-GB"/>
              <a:t>PRESENTATION TITLE</a:t>
            </a:r>
          </a:p>
        </p:txBody>
      </p:sp>
      <p:sp>
        <p:nvSpPr>
          <p:cNvPr id="9" name="Slide Number Placeholder 8">
            <a:extLst>
              <a:ext uri="{FF2B5EF4-FFF2-40B4-BE49-F238E27FC236}">
                <a16:creationId xmlns:a16="http://schemas.microsoft.com/office/drawing/2014/main" id="{787D3D4C-6546-6D00-F614-6091C07104BC}"/>
              </a:ext>
            </a:extLst>
          </p:cNvPr>
          <p:cNvSpPr>
            <a:spLocks noGrp="1"/>
          </p:cNvSpPr>
          <p:nvPr>
            <p:ph type="sldNum" sz="quarter" idx="17"/>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459094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4EB6E3-B26B-C66C-EF3A-B32FA958E1C7}"/>
              </a:ext>
            </a:extLst>
          </p:cNvPr>
          <p:cNvSpPr>
            <a:spLocks noGrp="1"/>
          </p:cNvSpPr>
          <p:nvPr>
            <p:ph type="title" hasCustomPrompt="1"/>
          </p:nvPr>
        </p:nvSpPr>
        <p:spPr>
          <a:xfrm>
            <a:off x="395287" y="395287"/>
            <a:ext cx="2741613" cy="973305"/>
          </a:xfrm>
        </p:spPr>
        <p:txBody>
          <a:bodyPr/>
          <a:lstStyle/>
          <a:p>
            <a:r>
              <a:rPr lang="en-GB"/>
              <a:t>Master title style</a:t>
            </a:r>
          </a:p>
        </p:txBody>
      </p:sp>
      <p:sp>
        <p:nvSpPr>
          <p:cNvPr id="8" name="Text Placeholder 7">
            <a:extLst>
              <a:ext uri="{FF2B5EF4-FFF2-40B4-BE49-F238E27FC236}">
                <a16:creationId xmlns:a16="http://schemas.microsoft.com/office/drawing/2014/main" id="{BADAF81D-DAD8-3519-7956-692D79525680}"/>
              </a:ext>
            </a:extLst>
          </p:cNvPr>
          <p:cNvSpPr>
            <a:spLocks noGrp="1"/>
          </p:cNvSpPr>
          <p:nvPr>
            <p:ph type="body" idx="13"/>
          </p:nvPr>
        </p:nvSpPr>
        <p:spPr>
          <a:xfrm>
            <a:off x="395287" y="1368593"/>
            <a:ext cx="2741613" cy="4486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a:extLst>
              <a:ext uri="{FF2B5EF4-FFF2-40B4-BE49-F238E27FC236}">
                <a16:creationId xmlns:a16="http://schemas.microsoft.com/office/drawing/2014/main" id="{6023410D-860C-02B3-EFC4-2D0DB7175779}"/>
              </a:ext>
            </a:extLst>
          </p:cNvPr>
          <p:cNvSpPr>
            <a:spLocks noGrp="1"/>
          </p:cNvSpPr>
          <p:nvPr>
            <p:ph type="dt" sz="half" idx="16"/>
          </p:nvPr>
        </p:nvSpPr>
        <p:spPr/>
        <p:txBody>
          <a:bodyPr/>
          <a:lstStyle/>
          <a:p>
            <a:r>
              <a:rPr lang="en-GB"/>
              <a:t>00 MONTH YYYY</a:t>
            </a:r>
          </a:p>
        </p:txBody>
      </p:sp>
      <p:sp>
        <p:nvSpPr>
          <p:cNvPr id="11" name="Footer Placeholder 10">
            <a:extLst>
              <a:ext uri="{FF2B5EF4-FFF2-40B4-BE49-F238E27FC236}">
                <a16:creationId xmlns:a16="http://schemas.microsoft.com/office/drawing/2014/main" id="{E7CA9911-5467-3596-29C3-749DE7C57DC1}"/>
              </a:ext>
            </a:extLst>
          </p:cNvPr>
          <p:cNvSpPr>
            <a:spLocks noGrp="1"/>
          </p:cNvSpPr>
          <p:nvPr>
            <p:ph type="ftr" sz="quarter" idx="17"/>
          </p:nvPr>
        </p:nvSpPr>
        <p:spPr/>
        <p:txBody>
          <a:bodyPr/>
          <a:lstStyle/>
          <a:p>
            <a:r>
              <a:rPr lang="en-GB"/>
              <a:t>PRESENTATION TITLE</a:t>
            </a:r>
          </a:p>
        </p:txBody>
      </p:sp>
      <p:sp>
        <p:nvSpPr>
          <p:cNvPr id="13" name="Slide Number Placeholder 12">
            <a:extLst>
              <a:ext uri="{FF2B5EF4-FFF2-40B4-BE49-F238E27FC236}">
                <a16:creationId xmlns:a16="http://schemas.microsoft.com/office/drawing/2014/main" id="{5167FC46-E135-72B2-7984-A98697DD9A91}"/>
              </a:ext>
            </a:extLst>
          </p:cNvPr>
          <p:cNvSpPr>
            <a:spLocks noGrp="1"/>
          </p:cNvSpPr>
          <p:nvPr>
            <p:ph type="sldNum" sz="quarter" idx="18"/>
          </p:nvPr>
        </p:nvSpPr>
        <p:spPr/>
        <p:txBody>
          <a:bodyPr/>
          <a:lstStyle/>
          <a:p>
            <a:r>
              <a:rPr lang="en-GB"/>
              <a:t>PAGE </a:t>
            </a:r>
            <a:fld id="{69AB0854-5732-894E-A4C8-B9CA32F30F49}" type="slidenum">
              <a:rPr lang="en-GB" smtClean="0"/>
              <a:pPr/>
              <a:t>‹#›</a:t>
            </a:fld>
            <a:endParaRPr lang="en-GB"/>
          </a:p>
        </p:txBody>
      </p:sp>
      <p:sp>
        <p:nvSpPr>
          <p:cNvPr id="4" name="Picture Placeholder 3">
            <a:extLst>
              <a:ext uri="{FF2B5EF4-FFF2-40B4-BE49-F238E27FC236}">
                <a16:creationId xmlns:a16="http://schemas.microsoft.com/office/drawing/2014/main" id="{692EB637-AD69-6BD2-2A93-C440AE2268A9}"/>
              </a:ext>
            </a:extLst>
          </p:cNvPr>
          <p:cNvSpPr>
            <a:spLocks noGrp="1"/>
          </p:cNvSpPr>
          <p:nvPr>
            <p:ph type="pic" sz="quarter" idx="19"/>
          </p:nvPr>
        </p:nvSpPr>
        <p:spPr>
          <a:xfrm>
            <a:off x="3281363" y="0"/>
            <a:ext cx="8910637" cy="5842000"/>
          </a:xfrm>
          <a:custGeom>
            <a:avLst/>
            <a:gdLst>
              <a:gd name="connsiteX0" fmla="*/ 0 w 8910637"/>
              <a:gd name="connsiteY0" fmla="*/ 0 h 5842000"/>
              <a:gd name="connsiteX1" fmla="*/ 914400 w 8910637"/>
              <a:gd name="connsiteY1" fmla="*/ 0 h 5842000"/>
              <a:gd name="connsiteX2" fmla="*/ 1971675 w 8910637"/>
              <a:gd name="connsiteY2" fmla="*/ 0 h 5842000"/>
              <a:gd name="connsiteX3" fmla="*/ 2886075 w 8910637"/>
              <a:gd name="connsiteY3" fmla="*/ 0 h 5842000"/>
              <a:gd name="connsiteX4" fmla="*/ 6024562 w 8910637"/>
              <a:gd name="connsiteY4" fmla="*/ 0 h 5842000"/>
              <a:gd name="connsiteX5" fmla="*/ 6938962 w 8910637"/>
              <a:gd name="connsiteY5" fmla="*/ 0 h 5842000"/>
              <a:gd name="connsiteX6" fmla="*/ 7996237 w 8910637"/>
              <a:gd name="connsiteY6" fmla="*/ 0 h 5842000"/>
              <a:gd name="connsiteX7" fmla="*/ 8910637 w 8910637"/>
              <a:gd name="connsiteY7" fmla="*/ 0 h 5842000"/>
              <a:gd name="connsiteX8" fmla="*/ 8910637 w 8910637"/>
              <a:gd name="connsiteY8" fmla="*/ 36926 h 5842000"/>
              <a:gd name="connsiteX9" fmla="*/ 8910637 w 8910637"/>
              <a:gd name="connsiteY9" fmla="*/ 3302000 h 5842000"/>
              <a:gd name="connsiteX10" fmla="*/ 8910637 w 8910637"/>
              <a:gd name="connsiteY10" fmla="*/ 5842000 h 5842000"/>
              <a:gd name="connsiteX11" fmla="*/ 7996237 w 8910637"/>
              <a:gd name="connsiteY11" fmla="*/ 5842000 h 5842000"/>
              <a:gd name="connsiteX12" fmla="*/ 6938962 w 8910637"/>
              <a:gd name="connsiteY12" fmla="*/ 5842000 h 5842000"/>
              <a:gd name="connsiteX13" fmla="*/ 6024562 w 8910637"/>
              <a:gd name="connsiteY13" fmla="*/ 5842000 h 5842000"/>
              <a:gd name="connsiteX14" fmla="*/ 3177001 w 8910637"/>
              <a:gd name="connsiteY14" fmla="*/ 5842000 h 5842000"/>
              <a:gd name="connsiteX15" fmla="*/ 2262601 w 8910637"/>
              <a:gd name="connsiteY15" fmla="*/ 5842000 h 5842000"/>
              <a:gd name="connsiteX16" fmla="*/ 1205326 w 8910637"/>
              <a:gd name="connsiteY16" fmla="*/ 5842000 h 5842000"/>
              <a:gd name="connsiteX17" fmla="*/ 290926 w 8910637"/>
              <a:gd name="connsiteY17" fmla="*/ 5842000 h 5842000"/>
              <a:gd name="connsiteX18" fmla="*/ 0 w 8910637"/>
              <a:gd name="connsiteY18" fmla="*/ 5551074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10637" h="5842000">
                <a:moveTo>
                  <a:pt x="0" y="0"/>
                </a:moveTo>
                <a:lnTo>
                  <a:pt x="914400" y="0"/>
                </a:lnTo>
                <a:lnTo>
                  <a:pt x="1971675" y="0"/>
                </a:lnTo>
                <a:lnTo>
                  <a:pt x="2886075" y="0"/>
                </a:lnTo>
                <a:lnTo>
                  <a:pt x="6024562" y="0"/>
                </a:lnTo>
                <a:lnTo>
                  <a:pt x="6938962" y="0"/>
                </a:lnTo>
                <a:lnTo>
                  <a:pt x="7996237" y="0"/>
                </a:lnTo>
                <a:lnTo>
                  <a:pt x="8910637" y="0"/>
                </a:lnTo>
                <a:lnTo>
                  <a:pt x="8910637" y="36926"/>
                </a:lnTo>
                <a:lnTo>
                  <a:pt x="8910637" y="3302000"/>
                </a:lnTo>
                <a:lnTo>
                  <a:pt x="8910637" y="5842000"/>
                </a:lnTo>
                <a:lnTo>
                  <a:pt x="7996237" y="5842000"/>
                </a:lnTo>
                <a:lnTo>
                  <a:pt x="6938962" y="5842000"/>
                </a:lnTo>
                <a:lnTo>
                  <a:pt x="6024562" y="5842000"/>
                </a:lnTo>
                <a:lnTo>
                  <a:pt x="3177001" y="5842000"/>
                </a:lnTo>
                <a:lnTo>
                  <a:pt x="2262601" y="5842000"/>
                </a:lnTo>
                <a:lnTo>
                  <a:pt x="1205326" y="5842000"/>
                </a:lnTo>
                <a:lnTo>
                  <a:pt x="290926" y="5842000"/>
                </a:lnTo>
                <a:cubicBezTo>
                  <a:pt x="130252" y="5842000"/>
                  <a:pt x="0" y="5711748"/>
                  <a:pt x="0" y="5551074"/>
                </a:cubicBezTo>
                <a:close/>
              </a:path>
            </a:pathLst>
          </a:custGeom>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119485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Dropdown Imag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4C1C788A-1966-B931-5A8D-3A291448129B}"/>
              </a:ext>
            </a:extLst>
          </p:cNvPr>
          <p:cNvSpPr>
            <a:spLocks noGrp="1"/>
          </p:cNvSpPr>
          <p:nvPr>
            <p:ph type="pic" sz="quarter" idx="14"/>
          </p:nvPr>
        </p:nvSpPr>
        <p:spPr>
          <a:xfrm>
            <a:off x="395288" y="0"/>
            <a:ext cx="11399837" cy="5842000"/>
          </a:xfrm>
          <a:prstGeom prst="round2SameRect">
            <a:avLst>
              <a:gd name="adj1" fmla="val 0"/>
              <a:gd name="adj2" fmla="val 4955"/>
            </a:avLst>
          </a:prstGeom>
          <a:solidFill>
            <a:schemeClr val="tx1"/>
          </a:solidFill>
        </p:spPr>
        <p:txBody>
          <a:bodyPr/>
          <a:lstStyle>
            <a:lvl1pPr>
              <a:defRPr>
                <a:solidFill>
                  <a:schemeClr val="bg1"/>
                </a:solidFill>
              </a:defRPr>
            </a:lvl1pPr>
          </a:lstStyle>
          <a:p>
            <a:r>
              <a:rPr lang="en-US"/>
              <a:t>Click icon to add picture</a:t>
            </a:r>
            <a:endParaRPr lang="en-GB"/>
          </a:p>
        </p:txBody>
      </p:sp>
      <p:sp>
        <p:nvSpPr>
          <p:cNvPr id="13" name="Title 1">
            <a:extLst>
              <a:ext uri="{FF2B5EF4-FFF2-40B4-BE49-F238E27FC236}">
                <a16:creationId xmlns:a16="http://schemas.microsoft.com/office/drawing/2014/main" id="{06FD2A61-1949-CCFB-4124-C35CB9A063AB}"/>
              </a:ext>
            </a:extLst>
          </p:cNvPr>
          <p:cNvSpPr>
            <a:spLocks noGrp="1"/>
          </p:cNvSpPr>
          <p:nvPr>
            <p:ph type="title" hasCustomPrompt="1"/>
          </p:nvPr>
        </p:nvSpPr>
        <p:spPr>
          <a:xfrm>
            <a:off x="1357313" y="810054"/>
            <a:ext cx="4665662" cy="549189"/>
          </a:xfrm>
        </p:spPr>
        <p:txBody>
          <a:bodyPr/>
          <a:lstStyle>
            <a:lvl1pPr>
              <a:defRPr>
                <a:solidFill>
                  <a:schemeClr val="bg1"/>
                </a:solidFill>
              </a:defRPr>
            </a:lvl1pPr>
          </a:lstStyle>
          <a:p>
            <a:r>
              <a:rPr lang="en-GB"/>
              <a:t>Master title style</a:t>
            </a:r>
          </a:p>
        </p:txBody>
      </p:sp>
      <p:sp>
        <p:nvSpPr>
          <p:cNvPr id="14" name="Text Placeholder 7">
            <a:extLst>
              <a:ext uri="{FF2B5EF4-FFF2-40B4-BE49-F238E27FC236}">
                <a16:creationId xmlns:a16="http://schemas.microsoft.com/office/drawing/2014/main" id="{A1EEC2BB-23AA-47A3-A419-437D1DF4CC27}"/>
              </a:ext>
            </a:extLst>
          </p:cNvPr>
          <p:cNvSpPr>
            <a:spLocks noGrp="1"/>
          </p:cNvSpPr>
          <p:nvPr>
            <p:ph type="body" idx="13"/>
          </p:nvPr>
        </p:nvSpPr>
        <p:spPr>
          <a:xfrm>
            <a:off x="1357313" y="1421028"/>
            <a:ext cx="4665662" cy="3220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941CE3-F7E2-87EF-C95B-E4BBFD05D94E}"/>
              </a:ext>
            </a:extLst>
          </p:cNvPr>
          <p:cNvSpPr>
            <a:spLocks noGrp="1"/>
          </p:cNvSpPr>
          <p:nvPr>
            <p:ph type="dt" sz="half" idx="15"/>
          </p:nvPr>
        </p:nvSpPr>
        <p:spPr/>
        <p:txBody>
          <a:bodyPr/>
          <a:lstStyle/>
          <a:p>
            <a:r>
              <a:rPr lang="en-GB"/>
              <a:t>00 MONTH YYYY</a:t>
            </a:r>
          </a:p>
        </p:txBody>
      </p:sp>
      <p:sp>
        <p:nvSpPr>
          <p:cNvPr id="6" name="Footer Placeholder 5">
            <a:extLst>
              <a:ext uri="{FF2B5EF4-FFF2-40B4-BE49-F238E27FC236}">
                <a16:creationId xmlns:a16="http://schemas.microsoft.com/office/drawing/2014/main" id="{4A5C34B3-3BEA-056D-1E06-88CEDF73534D}"/>
              </a:ext>
            </a:extLst>
          </p:cNvPr>
          <p:cNvSpPr>
            <a:spLocks noGrp="1"/>
          </p:cNvSpPr>
          <p:nvPr>
            <p:ph type="ftr" sz="quarter" idx="16"/>
          </p:nvPr>
        </p:nvSpPr>
        <p:spPr/>
        <p:txBody>
          <a:bodyPr/>
          <a:lstStyle/>
          <a:p>
            <a:r>
              <a:rPr lang="en-GB"/>
              <a:t>PRESENTATION TITLE</a:t>
            </a:r>
          </a:p>
        </p:txBody>
      </p:sp>
      <p:sp>
        <p:nvSpPr>
          <p:cNvPr id="7" name="Slide Number Placeholder 6">
            <a:extLst>
              <a:ext uri="{FF2B5EF4-FFF2-40B4-BE49-F238E27FC236}">
                <a16:creationId xmlns:a16="http://schemas.microsoft.com/office/drawing/2014/main" id="{4CABCEA7-53BD-6EFF-B9D1-24A3A4727C0D}"/>
              </a:ext>
            </a:extLst>
          </p:cNvPr>
          <p:cNvSpPr>
            <a:spLocks noGrp="1"/>
          </p:cNvSpPr>
          <p:nvPr>
            <p:ph type="sldNum" sz="quarter" idx="17"/>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21877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Horizontal Image ">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0B1B93-5DB1-9A5C-822B-A800F78B66F3}"/>
              </a:ext>
            </a:extLst>
          </p:cNvPr>
          <p:cNvSpPr>
            <a:spLocks noGrp="1"/>
          </p:cNvSpPr>
          <p:nvPr>
            <p:ph type="pic" sz="quarter" idx="14"/>
          </p:nvPr>
        </p:nvSpPr>
        <p:spPr>
          <a:xfrm>
            <a:off x="395288" y="1"/>
            <a:ext cx="11399837" cy="4205128"/>
          </a:xfrm>
          <a:custGeom>
            <a:avLst/>
            <a:gdLst>
              <a:gd name="connsiteX0" fmla="*/ 0 w 11399837"/>
              <a:gd name="connsiteY0" fmla="*/ 0 h 4205128"/>
              <a:gd name="connsiteX1" fmla="*/ 11399837 w 11399837"/>
              <a:gd name="connsiteY1" fmla="*/ 0 h 4205128"/>
              <a:gd name="connsiteX2" fmla="*/ 11399837 w 11399837"/>
              <a:gd name="connsiteY2" fmla="*/ 3934891 h 4205128"/>
              <a:gd name="connsiteX3" fmla="*/ 11129600 w 11399837"/>
              <a:gd name="connsiteY3" fmla="*/ 4205128 h 4205128"/>
              <a:gd name="connsiteX4" fmla="*/ 270237 w 11399837"/>
              <a:gd name="connsiteY4" fmla="*/ 4205128 h 4205128"/>
              <a:gd name="connsiteX5" fmla="*/ 0 w 11399837"/>
              <a:gd name="connsiteY5" fmla="*/ 3934891 h 420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9837" h="4205128">
                <a:moveTo>
                  <a:pt x="0" y="0"/>
                </a:moveTo>
                <a:lnTo>
                  <a:pt x="11399837" y="0"/>
                </a:lnTo>
                <a:lnTo>
                  <a:pt x="11399837" y="3934891"/>
                </a:lnTo>
                <a:cubicBezTo>
                  <a:pt x="11399837" y="4084139"/>
                  <a:pt x="11278848" y="4205128"/>
                  <a:pt x="11129600" y="4205128"/>
                </a:cubicBezTo>
                <a:lnTo>
                  <a:pt x="270237" y="4205128"/>
                </a:lnTo>
                <a:cubicBezTo>
                  <a:pt x="120989" y="4205128"/>
                  <a:pt x="0" y="4084139"/>
                  <a:pt x="0" y="3934891"/>
                </a:cubicBezTo>
                <a:close/>
              </a:path>
            </a:pathLst>
          </a:custGeom>
          <a:noFill/>
        </p:spPr>
        <p:txBody>
          <a:bodyPr wrap="square">
            <a:noAutofit/>
          </a:bodyPr>
          <a:lstStyle>
            <a:lvl1pPr>
              <a:defRPr>
                <a:solidFill>
                  <a:schemeClr val="tx2"/>
                </a:solidFill>
              </a:defRPr>
            </a:lvl1pPr>
          </a:lstStyle>
          <a:p>
            <a:r>
              <a:rPr lang="en-US"/>
              <a:t>Click icon to add picture</a:t>
            </a:r>
            <a:endParaRPr lang="en-GB"/>
          </a:p>
        </p:txBody>
      </p:sp>
      <p:sp>
        <p:nvSpPr>
          <p:cNvPr id="13" name="Title 1">
            <a:extLst>
              <a:ext uri="{FF2B5EF4-FFF2-40B4-BE49-F238E27FC236}">
                <a16:creationId xmlns:a16="http://schemas.microsoft.com/office/drawing/2014/main" id="{06FD2A61-1949-CCFB-4124-C35CB9A063AB}"/>
              </a:ext>
            </a:extLst>
          </p:cNvPr>
          <p:cNvSpPr>
            <a:spLocks noGrp="1"/>
          </p:cNvSpPr>
          <p:nvPr>
            <p:ph type="title"/>
          </p:nvPr>
        </p:nvSpPr>
        <p:spPr>
          <a:xfrm>
            <a:off x="408199" y="4600575"/>
            <a:ext cx="9462875" cy="465411"/>
          </a:xfrm>
        </p:spPr>
        <p:txBody>
          <a:bodyPr/>
          <a:lstStyle>
            <a:lvl1pPr>
              <a:defRPr>
                <a:solidFill>
                  <a:schemeClr val="tx2"/>
                </a:solidFill>
              </a:defRPr>
            </a:lvl1pPr>
          </a:lstStyle>
          <a:p>
            <a:r>
              <a:rPr lang="en-US"/>
              <a:t>Click to edit Master title style</a:t>
            </a:r>
            <a:endParaRPr lang="en-GB"/>
          </a:p>
        </p:txBody>
      </p:sp>
      <p:sp>
        <p:nvSpPr>
          <p:cNvPr id="14" name="Text Placeholder 7">
            <a:extLst>
              <a:ext uri="{FF2B5EF4-FFF2-40B4-BE49-F238E27FC236}">
                <a16:creationId xmlns:a16="http://schemas.microsoft.com/office/drawing/2014/main" id="{A1EEC2BB-23AA-47A3-A419-437D1DF4CC27}"/>
              </a:ext>
            </a:extLst>
          </p:cNvPr>
          <p:cNvSpPr>
            <a:spLocks noGrp="1"/>
          </p:cNvSpPr>
          <p:nvPr>
            <p:ph type="body" idx="13"/>
          </p:nvPr>
        </p:nvSpPr>
        <p:spPr>
          <a:xfrm>
            <a:off x="395287" y="5206235"/>
            <a:ext cx="9475787" cy="87925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8A941CE3-F7E2-87EF-C95B-E4BBFD05D94E}"/>
              </a:ext>
            </a:extLst>
          </p:cNvPr>
          <p:cNvSpPr>
            <a:spLocks noGrp="1"/>
          </p:cNvSpPr>
          <p:nvPr>
            <p:ph type="dt" sz="half" idx="15"/>
          </p:nvPr>
        </p:nvSpPr>
        <p:spPr/>
        <p:txBody>
          <a:bodyPr/>
          <a:lstStyle/>
          <a:p>
            <a:r>
              <a:rPr lang="en-GB"/>
              <a:t>00 MONTH YYYY</a:t>
            </a:r>
          </a:p>
        </p:txBody>
      </p:sp>
      <p:sp>
        <p:nvSpPr>
          <p:cNvPr id="6" name="Footer Placeholder 5">
            <a:extLst>
              <a:ext uri="{FF2B5EF4-FFF2-40B4-BE49-F238E27FC236}">
                <a16:creationId xmlns:a16="http://schemas.microsoft.com/office/drawing/2014/main" id="{4A5C34B3-3BEA-056D-1E06-88CEDF73534D}"/>
              </a:ext>
            </a:extLst>
          </p:cNvPr>
          <p:cNvSpPr>
            <a:spLocks noGrp="1"/>
          </p:cNvSpPr>
          <p:nvPr>
            <p:ph type="ftr" sz="quarter" idx="16"/>
          </p:nvPr>
        </p:nvSpPr>
        <p:spPr/>
        <p:txBody>
          <a:bodyPr/>
          <a:lstStyle/>
          <a:p>
            <a:r>
              <a:rPr lang="en-GB"/>
              <a:t>PRESENTATION TITLE</a:t>
            </a:r>
          </a:p>
        </p:txBody>
      </p:sp>
      <p:sp>
        <p:nvSpPr>
          <p:cNvPr id="7" name="Slide Number Placeholder 6">
            <a:extLst>
              <a:ext uri="{FF2B5EF4-FFF2-40B4-BE49-F238E27FC236}">
                <a16:creationId xmlns:a16="http://schemas.microsoft.com/office/drawing/2014/main" id="{4CABCEA7-53BD-6EFF-B9D1-24A3A4727C0D}"/>
              </a:ext>
            </a:extLst>
          </p:cNvPr>
          <p:cNvSpPr>
            <a:spLocks noGrp="1"/>
          </p:cNvSpPr>
          <p:nvPr>
            <p:ph type="sldNum" sz="quarter" idx="17"/>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1860492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FDF4C9C-958D-65D0-D21F-8749631CDD40}"/>
              </a:ext>
            </a:extLst>
          </p:cNvPr>
          <p:cNvSpPr/>
          <p:nvPr userDrawn="1"/>
        </p:nvSpPr>
        <p:spPr>
          <a:xfrm>
            <a:off x="252414" y="5971309"/>
            <a:ext cx="11687174" cy="632691"/>
          </a:xfrm>
          <a:prstGeom prst="roundRect">
            <a:avLst>
              <a:gd name="adj" fmla="val 19678"/>
            </a:avLst>
          </a:prstGeom>
          <a:solidFill>
            <a:schemeClr val="bg1"/>
          </a:solidFill>
          <a:ln>
            <a:noFill/>
          </a:ln>
          <a:effectLst>
            <a:outerShdw blurRad="50800" dist="38100" dir="5400000" algn="t"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6B6BC123-8BA1-6DC9-2A43-45B2614A8661}"/>
              </a:ext>
            </a:extLst>
          </p:cNvPr>
          <p:cNvSpPr>
            <a:spLocks noGrp="1"/>
          </p:cNvSpPr>
          <p:nvPr>
            <p:ph type="ctrTitle" hasCustomPrompt="1"/>
          </p:nvPr>
        </p:nvSpPr>
        <p:spPr>
          <a:xfrm>
            <a:off x="395288" y="395288"/>
            <a:ext cx="8513762" cy="2453015"/>
          </a:xfrm>
        </p:spPr>
        <p:txBody>
          <a:bodyPr anchor="t"/>
          <a:lstStyle>
            <a:lvl1pPr algn="l">
              <a:defRPr sz="8800"/>
            </a:lvl1pPr>
          </a:lstStyle>
          <a:p>
            <a:r>
              <a:rPr lang="en-GB"/>
              <a:t>Master title style</a:t>
            </a:r>
          </a:p>
        </p:txBody>
      </p:sp>
      <p:sp>
        <p:nvSpPr>
          <p:cNvPr id="5" name="Subtitle 2">
            <a:extLst>
              <a:ext uri="{FF2B5EF4-FFF2-40B4-BE49-F238E27FC236}">
                <a16:creationId xmlns:a16="http://schemas.microsoft.com/office/drawing/2014/main" id="{8045EE8B-197F-E087-BD93-7E09BA42A605}"/>
              </a:ext>
            </a:extLst>
          </p:cNvPr>
          <p:cNvSpPr>
            <a:spLocks noGrp="1"/>
          </p:cNvSpPr>
          <p:nvPr>
            <p:ph type="subTitle" idx="1"/>
          </p:nvPr>
        </p:nvSpPr>
        <p:spPr>
          <a:xfrm>
            <a:off x="393725" y="2932386"/>
            <a:ext cx="8515325" cy="2655614"/>
          </a:xfrm>
        </p:spPr>
        <p:txBody>
          <a:bodyPr>
            <a:normAutofit/>
          </a:bodyPr>
          <a:lstStyle>
            <a:lvl1pPr marL="0" indent="0" algn="l">
              <a:spcBef>
                <a:spcPts val="0"/>
              </a:spcBef>
              <a:spcAft>
                <a:spcPts val="0"/>
              </a:spcAft>
              <a:buNone/>
              <a:defRPr sz="1800" b="1">
                <a:latin typeface="+mj-lt"/>
              </a:defRPr>
            </a:lvl1pPr>
            <a:lvl2pPr marL="0" indent="0" algn="l">
              <a:spcBef>
                <a:spcPts val="0"/>
              </a:spcBef>
              <a:spcAft>
                <a:spcPts val="0"/>
              </a:spcAft>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a:p>
            <a:pPr lvl="1"/>
            <a:r>
              <a:rPr lang="en-GB"/>
              <a:t>Second level</a:t>
            </a:r>
          </a:p>
        </p:txBody>
      </p:sp>
      <p:grpSp>
        <p:nvGrpSpPr>
          <p:cNvPr id="12" name="Group 11">
            <a:extLst>
              <a:ext uri="{FF2B5EF4-FFF2-40B4-BE49-F238E27FC236}">
                <a16:creationId xmlns:a16="http://schemas.microsoft.com/office/drawing/2014/main" id="{4F281DA8-9524-010F-C406-BB679A5591F6}"/>
              </a:ext>
            </a:extLst>
          </p:cNvPr>
          <p:cNvGrpSpPr/>
          <p:nvPr userDrawn="1"/>
        </p:nvGrpSpPr>
        <p:grpSpPr>
          <a:xfrm>
            <a:off x="10015538" y="395288"/>
            <a:ext cx="1781174" cy="422970"/>
            <a:chOff x="504825" y="2099945"/>
            <a:chExt cx="11185557" cy="2656205"/>
          </a:xfrm>
          <a:solidFill>
            <a:schemeClr val="tx2"/>
          </a:solidFill>
        </p:grpSpPr>
        <p:sp>
          <p:nvSpPr>
            <p:cNvPr id="15" name="Freeform 14">
              <a:extLst>
                <a:ext uri="{FF2B5EF4-FFF2-40B4-BE49-F238E27FC236}">
                  <a16:creationId xmlns:a16="http://schemas.microsoft.com/office/drawing/2014/main" id="{A6DE3B49-FB83-4E39-B952-5CE813CD43A8}"/>
                </a:ext>
              </a:extLst>
            </p:cNvPr>
            <p:cNvSpPr/>
            <p:nvPr userDrawn="1"/>
          </p:nvSpPr>
          <p:spPr>
            <a:xfrm>
              <a:off x="4064634" y="2757170"/>
              <a:ext cx="7625748" cy="1428750"/>
            </a:xfrm>
            <a:custGeom>
              <a:avLst/>
              <a:gdLst>
                <a:gd name="connsiteX0" fmla="*/ 6039485 w 7625748"/>
                <a:gd name="connsiteY0" fmla="*/ 614679 h 1428750"/>
                <a:gd name="connsiteX1" fmla="*/ 5747385 w 7625748"/>
                <a:gd name="connsiteY1" fmla="*/ 916939 h 1428750"/>
                <a:gd name="connsiteX2" fmla="*/ 6039485 w 7625748"/>
                <a:gd name="connsiteY2" fmla="*/ 1219199 h 1428750"/>
                <a:gd name="connsiteX3" fmla="*/ 6331585 w 7625748"/>
                <a:gd name="connsiteY3" fmla="*/ 916939 h 1428750"/>
                <a:gd name="connsiteX4" fmla="*/ 6039485 w 7625748"/>
                <a:gd name="connsiteY4" fmla="*/ 614679 h 1428750"/>
                <a:gd name="connsiteX5" fmla="*/ 4427221 w 7625748"/>
                <a:gd name="connsiteY5" fmla="*/ 614679 h 1428750"/>
                <a:gd name="connsiteX6" fmla="*/ 4135121 w 7625748"/>
                <a:gd name="connsiteY6" fmla="*/ 916939 h 1428750"/>
                <a:gd name="connsiteX7" fmla="*/ 4427221 w 7625748"/>
                <a:gd name="connsiteY7" fmla="*/ 1219199 h 1428750"/>
                <a:gd name="connsiteX8" fmla="*/ 4719321 w 7625748"/>
                <a:gd name="connsiteY8" fmla="*/ 916939 h 1428750"/>
                <a:gd name="connsiteX9" fmla="*/ 4427221 w 7625748"/>
                <a:gd name="connsiteY9" fmla="*/ 614679 h 1428750"/>
                <a:gd name="connsiteX10" fmla="*/ 2197101 w 7625748"/>
                <a:gd name="connsiteY10" fmla="*/ 593725 h 1428750"/>
                <a:gd name="connsiteX11" fmla="*/ 1936751 w 7625748"/>
                <a:gd name="connsiteY11" fmla="*/ 818515 h 1428750"/>
                <a:gd name="connsiteX12" fmla="*/ 2457451 w 7625748"/>
                <a:gd name="connsiteY12" fmla="*/ 818515 h 1428750"/>
                <a:gd name="connsiteX13" fmla="*/ 2197101 w 7625748"/>
                <a:gd name="connsiteY13" fmla="*/ 593725 h 1428750"/>
                <a:gd name="connsiteX14" fmla="*/ 5133341 w 7625748"/>
                <a:gd name="connsiteY14" fmla="*/ 427990 h 1428750"/>
                <a:gd name="connsiteX15" fmla="*/ 5364481 w 7625748"/>
                <a:gd name="connsiteY15" fmla="*/ 427990 h 1428750"/>
                <a:gd name="connsiteX16" fmla="*/ 5364481 w 7625748"/>
                <a:gd name="connsiteY16" fmla="*/ 1402715 h 1428750"/>
                <a:gd name="connsiteX17" fmla="*/ 5133341 w 7625748"/>
                <a:gd name="connsiteY17" fmla="*/ 1402715 h 1428750"/>
                <a:gd name="connsiteX18" fmla="*/ 3521075 w 7625748"/>
                <a:gd name="connsiteY18" fmla="*/ 427990 h 1428750"/>
                <a:gd name="connsiteX19" fmla="*/ 3752215 w 7625748"/>
                <a:gd name="connsiteY19" fmla="*/ 427990 h 1428750"/>
                <a:gd name="connsiteX20" fmla="*/ 3752215 w 7625748"/>
                <a:gd name="connsiteY20" fmla="*/ 1402715 h 1428750"/>
                <a:gd name="connsiteX21" fmla="*/ 3521075 w 7625748"/>
                <a:gd name="connsiteY21" fmla="*/ 1402715 h 1428750"/>
                <a:gd name="connsiteX22" fmla="*/ 3005456 w 7625748"/>
                <a:gd name="connsiteY22" fmla="*/ 427990 h 1428750"/>
                <a:gd name="connsiteX23" fmla="*/ 3384551 w 7625748"/>
                <a:gd name="connsiteY23" fmla="*/ 427990 h 1428750"/>
                <a:gd name="connsiteX24" fmla="*/ 3384551 w 7625748"/>
                <a:gd name="connsiteY24" fmla="*/ 639445 h 1428750"/>
                <a:gd name="connsiteX25" fmla="*/ 3051176 w 7625748"/>
                <a:gd name="connsiteY25" fmla="*/ 639445 h 1428750"/>
                <a:gd name="connsiteX26" fmla="*/ 3051176 w 7625748"/>
                <a:gd name="connsiteY26" fmla="*/ 1405255 h 1428750"/>
                <a:gd name="connsiteX27" fmla="*/ 2828291 w 7625748"/>
                <a:gd name="connsiteY27" fmla="*/ 1405255 h 1428750"/>
                <a:gd name="connsiteX28" fmla="*/ 2828291 w 7625748"/>
                <a:gd name="connsiteY28" fmla="*/ 605790 h 1428750"/>
                <a:gd name="connsiteX29" fmla="*/ 2827656 w 7625748"/>
                <a:gd name="connsiteY29" fmla="*/ 605790 h 1428750"/>
                <a:gd name="connsiteX30" fmla="*/ 3005456 w 7625748"/>
                <a:gd name="connsiteY30" fmla="*/ 427990 h 1428750"/>
                <a:gd name="connsiteX31" fmla="*/ 7449820 w 7625748"/>
                <a:gd name="connsiteY31" fmla="*/ 427355 h 1428750"/>
                <a:gd name="connsiteX32" fmla="*/ 7625715 w 7625748"/>
                <a:gd name="connsiteY32" fmla="*/ 605155 h 1428750"/>
                <a:gd name="connsiteX33" fmla="*/ 7625715 w 7625748"/>
                <a:gd name="connsiteY33" fmla="*/ 1404620 h 1428750"/>
                <a:gd name="connsiteX34" fmla="*/ 7402830 w 7625748"/>
                <a:gd name="connsiteY34" fmla="*/ 1404620 h 1428750"/>
                <a:gd name="connsiteX35" fmla="*/ 7402830 w 7625748"/>
                <a:gd name="connsiteY35" fmla="*/ 638810 h 1428750"/>
                <a:gd name="connsiteX36" fmla="*/ 6968490 w 7625748"/>
                <a:gd name="connsiteY36" fmla="*/ 638810 h 1428750"/>
                <a:gd name="connsiteX37" fmla="*/ 6968490 w 7625748"/>
                <a:gd name="connsiteY37" fmla="*/ 1402715 h 1428750"/>
                <a:gd name="connsiteX38" fmla="*/ 6743700 w 7625748"/>
                <a:gd name="connsiteY38" fmla="*/ 1402715 h 1428750"/>
                <a:gd name="connsiteX39" fmla="*/ 6743700 w 7625748"/>
                <a:gd name="connsiteY39" fmla="*/ 427990 h 1428750"/>
                <a:gd name="connsiteX40" fmla="*/ 7450455 w 7625748"/>
                <a:gd name="connsiteY40" fmla="*/ 427990 h 1428750"/>
                <a:gd name="connsiteX41" fmla="*/ 2200911 w 7625748"/>
                <a:gd name="connsiteY41" fmla="*/ 406400 h 1428750"/>
                <a:gd name="connsiteX42" fmla="*/ 2686686 w 7625748"/>
                <a:gd name="connsiteY42" fmla="*/ 919480 h 1428750"/>
                <a:gd name="connsiteX43" fmla="*/ 2684781 w 7625748"/>
                <a:gd name="connsiteY43" fmla="*/ 988695 h 1428750"/>
                <a:gd name="connsiteX44" fmla="*/ 1934846 w 7625748"/>
                <a:gd name="connsiteY44" fmla="*/ 988695 h 1428750"/>
                <a:gd name="connsiteX45" fmla="*/ 2214881 w 7625748"/>
                <a:gd name="connsiteY45" fmla="*/ 1235075 h 1428750"/>
                <a:gd name="connsiteX46" fmla="*/ 2463801 w 7625748"/>
                <a:gd name="connsiteY46" fmla="*/ 1087120 h 1428750"/>
                <a:gd name="connsiteX47" fmla="*/ 2653031 w 7625748"/>
                <a:gd name="connsiteY47" fmla="*/ 1176020 h 1428750"/>
                <a:gd name="connsiteX48" fmla="*/ 2212976 w 7625748"/>
                <a:gd name="connsiteY48" fmla="*/ 1428750 h 1428750"/>
                <a:gd name="connsiteX49" fmla="*/ 1705611 w 7625748"/>
                <a:gd name="connsiteY49" fmla="*/ 917575 h 1428750"/>
                <a:gd name="connsiteX50" fmla="*/ 2200911 w 7625748"/>
                <a:gd name="connsiteY50" fmla="*/ 406400 h 1428750"/>
                <a:gd name="connsiteX51" fmla="*/ 5991860 w 7625748"/>
                <a:gd name="connsiteY51" fmla="*/ 403859 h 1428750"/>
                <a:gd name="connsiteX52" fmla="*/ 6321426 w 7625748"/>
                <a:gd name="connsiteY52" fmla="*/ 561974 h 1428750"/>
                <a:gd name="connsiteX53" fmla="*/ 6321426 w 7625748"/>
                <a:gd name="connsiteY53" fmla="*/ 427989 h 1428750"/>
                <a:gd name="connsiteX54" fmla="*/ 6548121 w 7625748"/>
                <a:gd name="connsiteY54" fmla="*/ 427989 h 1428750"/>
                <a:gd name="connsiteX55" fmla="*/ 6548121 w 7625748"/>
                <a:gd name="connsiteY55" fmla="*/ 1402714 h 1428750"/>
                <a:gd name="connsiteX56" fmla="*/ 6321426 w 7625748"/>
                <a:gd name="connsiteY56" fmla="*/ 1402714 h 1428750"/>
                <a:gd name="connsiteX57" fmla="*/ 6321426 w 7625748"/>
                <a:gd name="connsiteY57" fmla="*/ 1260474 h 1428750"/>
                <a:gd name="connsiteX58" fmla="*/ 5991860 w 7625748"/>
                <a:gd name="connsiteY58" fmla="*/ 1426209 h 1428750"/>
                <a:gd name="connsiteX59" fmla="*/ 5516246 w 7625748"/>
                <a:gd name="connsiteY59" fmla="*/ 915034 h 1428750"/>
                <a:gd name="connsiteX60" fmla="*/ 5991860 w 7625748"/>
                <a:gd name="connsiteY60" fmla="*/ 403859 h 1428750"/>
                <a:gd name="connsiteX61" fmla="*/ 0 w 7625748"/>
                <a:gd name="connsiteY61" fmla="*/ 9525 h 1428750"/>
                <a:gd name="connsiteX62" fmla="*/ 290195 w 7625748"/>
                <a:gd name="connsiteY62" fmla="*/ 9525 h 1428750"/>
                <a:gd name="connsiteX63" fmla="*/ 781685 w 7625748"/>
                <a:gd name="connsiteY63" fmla="*/ 1067435 h 1428750"/>
                <a:gd name="connsiteX64" fmla="*/ 1271270 w 7625748"/>
                <a:gd name="connsiteY64" fmla="*/ 9525 h 1428750"/>
                <a:gd name="connsiteX65" fmla="*/ 1553210 w 7625748"/>
                <a:gd name="connsiteY65" fmla="*/ 9525 h 1428750"/>
                <a:gd name="connsiteX66" fmla="*/ 1553210 w 7625748"/>
                <a:gd name="connsiteY66" fmla="*/ 1402715 h 1428750"/>
                <a:gd name="connsiteX67" fmla="*/ 1320165 w 7625748"/>
                <a:gd name="connsiteY67" fmla="*/ 1402715 h 1428750"/>
                <a:gd name="connsiteX68" fmla="*/ 1320165 w 7625748"/>
                <a:gd name="connsiteY68" fmla="*/ 412115 h 1428750"/>
                <a:gd name="connsiteX69" fmla="*/ 854710 w 7625748"/>
                <a:gd name="connsiteY69" fmla="*/ 1402715 h 1428750"/>
                <a:gd name="connsiteX70" fmla="*/ 696595 w 7625748"/>
                <a:gd name="connsiteY70" fmla="*/ 1402715 h 1428750"/>
                <a:gd name="connsiteX71" fmla="*/ 233045 w 7625748"/>
                <a:gd name="connsiteY71" fmla="*/ 414020 h 1428750"/>
                <a:gd name="connsiteX72" fmla="*/ 233045 w 7625748"/>
                <a:gd name="connsiteY72" fmla="*/ 1402715 h 1428750"/>
                <a:gd name="connsiteX73" fmla="*/ 0 w 7625748"/>
                <a:gd name="connsiteY73" fmla="*/ 1402715 h 1428750"/>
                <a:gd name="connsiteX74" fmla="*/ 4709161 w 7625748"/>
                <a:gd name="connsiteY74" fmla="*/ 7619 h 1428750"/>
                <a:gd name="connsiteX75" fmla="*/ 4938396 w 7625748"/>
                <a:gd name="connsiteY75" fmla="*/ 7619 h 1428750"/>
                <a:gd name="connsiteX76" fmla="*/ 4938396 w 7625748"/>
                <a:gd name="connsiteY76" fmla="*/ 1400809 h 1428750"/>
                <a:gd name="connsiteX77" fmla="*/ 4709161 w 7625748"/>
                <a:gd name="connsiteY77" fmla="*/ 1400809 h 1428750"/>
                <a:gd name="connsiteX78" fmla="*/ 4709161 w 7625748"/>
                <a:gd name="connsiteY78" fmla="*/ 1262379 h 1428750"/>
                <a:gd name="connsiteX79" fmla="*/ 4379596 w 7625748"/>
                <a:gd name="connsiteY79" fmla="*/ 1426209 h 1428750"/>
                <a:gd name="connsiteX80" fmla="*/ 3903981 w 7625748"/>
                <a:gd name="connsiteY80" fmla="*/ 915034 h 1428750"/>
                <a:gd name="connsiteX81" fmla="*/ 4379596 w 7625748"/>
                <a:gd name="connsiteY81" fmla="*/ 403859 h 1428750"/>
                <a:gd name="connsiteX82" fmla="*/ 4709161 w 7625748"/>
                <a:gd name="connsiteY82" fmla="*/ 561974 h 1428750"/>
                <a:gd name="connsiteX83" fmla="*/ 5248275 w 7625748"/>
                <a:gd name="connsiteY83" fmla="*/ 0 h 1428750"/>
                <a:gd name="connsiteX84" fmla="*/ 5392421 w 7625748"/>
                <a:gd name="connsiteY84" fmla="*/ 144145 h 1428750"/>
                <a:gd name="connsiteX85" fmla="*/ 5248275 w 7625748"/>
                <a:gd name="connsiteY85" fmla="*/ 286385 h 1428750"/>
                <a:gd name="connsiteX86" fmla="*/ 5106035 w 7625748"/>
                <a:gd name="connsiteY86" fmla="*/ 144145 h 1428750"/>
                <a:gd name="connsiteX87" fmla="*/ 5248275 w 7625748"/>
                <a:gd name="connsiteY87" fmla="*/ 0 h 1428750"/>
                <a:gd name="connsiteX88" fmla="*/ 3633471 w 7625748"/>
                <a:gd name="connsiteY88" fmla="*/ 0 h 1428750"/>
                <a:gd name="connsiteX89" fmla="*/ 3777616 w 7625748"/>
                <a:gd name="connsiteY89" fmla="*/ 144145 h 1428750"/>
                <a:gd name="connsiteX90" fmla="*/ 3633471 w 7625748"/>
                <a:gd name="connsiteY90" fmla="*/ 286385 h 1428750"/>
                <a:gd name="connsiteX91" fmla="*/ 3491231 w 7625748"/>
                <a:gd name="connsiteY91" fmla="*/ 144145 h 1428750"/>
                <a:gd name="connsiteX92" fmla="*/ 3633471 w 7625748"/>
                <a:gd name="connsiteY9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625748" h="1428750">
                  <a:moveTo>
                    <a:pt x="6039485" y="614679"/>
                  </a:moveTo>
                  <a:cubicBezTo>
                    <a:pt x="5875656" y="614679"/>
                    <a:pt x="5747385" y="750569"/>
                    <a:pt x="5747385" y="916939"/>
                  </a:cubicBezTo>
                  <a:cubicBezTo>
                    <a:pt x="5747385" y="1083309"/>
                    <a:pt x="5875656" y="1219199"/>
                    <a:pt x="6039485" y="1219199"/>
                  </a:cubicBezTo>
                  <a:cubicBezTo>
                    <a:pt x="6205221" y="1219199"/>
                    <a:pt x="6333491" y="1082674"/>
                    <a:pt x="6331585" y="916939"/>
                  </a:cubicBezTo>
                  <a:cubicBezTo>
                    <a:pt x="6331585" y="750569"/>
                    <a:pt x="6203316" y="614679"/>
                    <a:pt x="6039485" y="614679"/>
                  </a:cubicBezTo>
                  <a:close/>
                  <a:moveTo>
                    <a:pt x="4427221" y="614679"/>
                  </a:moveTo>
                  <a:cubicBezTo>
                    <a:pt x="4263391" y="614679"/>
                    <a:pt x="4135121" y="750569"/>
                    <a:pt x="4135121" y="916939"/>
                  </a:cubicBezTo>
                  <a:cubicBezTo>
                    <a:pt x="4135121" y="1083309"/>
                    <a:pt x="4263391" y="1219199"/>
                    <a:pt x="4427221" y="1219199"/>
                  </a:cubicBezTo>
                  <a:cubicBezTo>
                    <a:pt x="4591051" y="1219199"/>
                    <a:pt x="4719321" y="1083309"/>
                    <a:pt x="4719321" y="916939"/>
                  </a:cubicBezTo>
                  <a:cubicBezTo>
                    <a:pt x="4719321" y="750569"/>
                    <a:pt x="4591051" y="614679"/>
                    <a:pt x="4427221" y="614679"/>
                  </a:cubicBezTo>
                  <a:close/>
                  <a:moveTo>
                    <a:pt x="2197101" y="593725"/>
                  </a:moveTo>
                  <a:cubicBezTo>
                    <a:pt x="2061211" y="593725"/>
                    <a:pt x="1952626" y="706120"/>
                    <a:pt x="1936751" y="818515"/>
                  </a:cubicBezTo>
                  <a:lnTo>
                    <a:pt x="2457451" y="818515"/>
                  </a:lnTo>
                  <a:cubicBezTo>
                    <a:pt x="2441576" y="688340"/>
                    <a:pt x="2332991" y="593725"/>
                    <a:pt x="2197101" y="593725"/>
                  </a:cubicBezTo>
                  <a:close/>
                  <a:moveTo>
                    <a:pt x="5133341" y="427990"/>
                  </a:moveTo>
                  <a:lnTo>
                    <a:pt x="5364481" y="427990"/>
                  </a:lnTo>
                  <a:lnTo>
                    <a:pt x="5364481" y="1402715"/>
                  </a:lnTo>
                  <a:lnTo>
                    <a:pt x="5133341" y="1402715"/>
                  </a:lnTo>
                  <a:close/>
                  <a:moveTo>
                    <a:pt x="3521075" y="427990"/>
                  </a:moveTo>
                  <a:lnTo>
                    <a:pt x="3752215" y="427990"/>
                  </a:lnTo>
                  <a:lnTo>
                    <a:pt x="3752215" y="1402715"/>
                  </a:lnTo>
                  <a:lnTo>
                    <a:pt x="3521075" y="1402715"/>
                  </a:lnTo>
                  <a:close/>
                  <a:moveTo>
                    <a:pt x="3005456" y="427990"/>
                  </a:moveTo>
                  <a:lnTo>
                    <a:pt x="3384551" y="427990"/>
                  </a:lnTo>
                  <a:lnTo>
                    <a:pt x="3384551" y="639445"/>
                  </a:lnTo>
                  <a:lnTo>
                    <a:pt x="3051176" y="639445"/>
                  </a:lnTo>
                  <a:lnTo>
                    <a:pt x="3051176" y="1405255"/>
                  </a:lnTo>
                  <a:lnTo>
                    <a:pt x="2828291" y="1405255"/>
                  </a:lnTo>
                  <a:lnTo>
                    <a:pt x="2828291" y="605790"/>
                  </a:lnTo>
                  <a:lnTo>
                    <a:pt x="2827656" y="605790"/>
                  </a:lnTo>
                  <a:cubicBezTo>
                    <a:pt x="2827656" y="506730"/>
                    <a:pt x="2907031" y="427990"/>
                    <a:pt x="3005456" y="427990"/>
                  </a:cubicBezTo>
                  <a:close/>
                  <a:moveTo>
                    <a:pt x="7449820" y="427355"/>
                  </a:moveTo>
                  <a:cubicBezTo>
                    <a:pt x="7548880" y="427355"/>
                    <a:pt x="7627620" y="506730"/>
                    <a:pt x="7625715" y="605155"/>
                  </a:cubicBezTo>
                  <a:lnTo>
                    <a:pt x="7625715" y="1404620"/>
                  </a:lnTo>
                  <a:lnTo>
                    <a:pt x="7402830" y="1404620"/>
                  </a:lnTo>
                  <a:lnTo>
                    <a:pt x="7402830" y="638810"/>
                  </a:lnTo>
                  <a:lnTo>
                    <a:pt x="6968490" y="638810"/>
                  </a:lnTo>
                  <a:lnTo>
                    <a:pt x="6968490" y="1402715"/>
                  </a:lnTo>
                  <a:lnTo>
                    <a:pt x="6743700" y="1402715"/>
                  </a:lnTo>
                  <a:lnTo>
                    <a:pt x="6743700" y="427990"/>
                  </a:lnTo>
                  <a:lnTo>
                    <a:pt x="7450455" y="427990"/>
                  </a:lnTo>
                  <a:close/>
                  <a:moveTo>
                    <a:pt x="2200911" y="406400"/>
                  </a:moveTo>
                  <a:cubicBezTo>
                    <a:pt x="2485391" y="406400"/>
                    <a:pt x="2686686" y="623570"/>
                    <a:pt x="2686686" y="919480"/>
                  </a:cubicBezTo>
                  <a:cubicBezTo>
                    <a:pt x="2686686" y="937260"/>
                    <a:pt x="2686686" y="960755"/>
                    <a:pt x="2684781" y="988695"/>
                  </a:cubicBezTo>
                  <a:lnTo>
                    <a:pt x="1934846" y="988695"/>
                  </a:lnTo>
                  <a:cubicBezTo>
                    <a:pt x="1944371" y="1130300"/>
                    <a:pt x="2088516" y="1235075"/>
                    <a:pt x="2214881" y="1235075"/>
                  </a:cubicBezTo>
                  <a:cubicBezTo>
                    <a:pt x="2341246" y="1235075"/>
                    <a:pt x="2408556" y="1172210"/>
                    <a:pt x="2463801" y="1087120"/>
                  </a:cubicBezTo>
                  <a:lnTo>
                    <a:pt x="2653031" y="1176020"/>
                  </a:lnTo>
                  <a:cubicBezTo>
                    <a:pt x="2572386" y="1330325"/>
                    <a:pt x="2508886" y="1428750"/>
                    <a:pt x="2212976" y="1428750"/>
                  </a:cubicBezTo>
                  <a:cubicBezTo>
                    <a:pt x="1917066" y="1428750"/>
                    <a:pt x="1705611" y="1209675"/>
                    <a:pt x="1705611" y="917575"/>
                  </a:cubicBezTo>
                  <a:cubicBezTo>
                    <a:pt x="1705611" y="625475"/>
                    <a:pt x="1916431" y="406400"/>
                    <a:pt x="2200911" y="406400"/>
                  </a:cubicBezTo>
                  <a:close/>
                  <a:moveTo>
                    <a:pt x="5991860" y="403859"/>
                  </a:moveTo>
                  <a:cubicBezTo>
                    <a:pt x="6125846" y="403859"/>
                    <a:pt x="6248401" y="461009"/>
                    <a:pt x="6321426" y="561974"/>
                  </a:cubicBezTo>
                  <a:lnTo>
                    <a:pt x="6321426" y="427989"/>
                  </a:lnTo>
                  <a:lnTo>
                    <a:pt x="6548121" y="427989"/>
                  </a:lnTo>
                  <a:lnTo>
                    <a:pt x="6548121" y="1402714"/>
                  </a:lnTo>
                  <a:lnTo>
                    <a:pt x="6321426" y="1402714"/>
                  </a:lnTo>
                  <a:lnTo>
                    <a:pt x="6321426" y="1260474"/>
                  </a:lnTo>
                  <a:cubicBezTo>
                    <a:pt x="6250306" y="1363344"/>
                    <a:pt x="6260466" y="1426209"/>
                    <a:pt x="5991860" y="1426209"/>
                  </a:cubicBezTo>
                  <a:cubicBezTo>
                    <a:pt x="5723256" y="1426209"/>
                    <a:pt x="5516246" y="1201419"/>
                    <a:pt x="5516246" y="915034"/>
                  </a:cubicBezTo>
                  <a:cubicBezTo>
                    <a:pt x="5516246" y="628649"/>
                    <a:pt x="5723256" y="403859"/>
                    <a:pt x="5991860" y="403859"/>
                  </a:cubicBezTo>
                  <a:close/>
                  <a:moveTo>
                    <a:pt x="0" y="9525"/>
                  </a:moveTo>
                  <a:lnTo>
                    <a:pt x="290195" y="9525"/>
                  </a:lnTo>
                  <a:lnTo>
                    <a:pt x="781685" y="1067435"/>
                  </a:lnTo>
                  <a:lnTo>
                    <a:pt x="1271270" y="9525"/>
                  </a:lnTo>
                  <a:lnTo>
                    <a:pt x="1553210" y="9525"/>
                  </a:lnTo>
                  <a:lnTo>
                    <a:pt x="1553210" y="1402715"/>
                  </a:lnTo>
                  <a:lnTo>
                    <a:pt x="1320165" y="1402715"/>
                  </a:lnTo>
                  <a:lnTo>
                    <a:pt x="1320165" y="412115"/>
                  </a:lnTo>
                  <a:lnTo>
                    <a:pt x="854710" y="1402715"/>
                  </a:lnTo>
                  <a:lnTo>
                    <a:pt x="696595" y="1402715"/>
                  </a:lnTo>
                  <a:lnTo>
                    <a:pt x="233045" y="414020"/>
                  </a:lnTo>
                  <a:lnTo>
                    <a:pt x="233045" y="1402715"/>
                  </a:lnTo>
                  <a:lnTo>
                    <a:pt x="0" y="1402715"/>
                  </a:lnTo>
                  <a:close/>
                  <a:moveTo>
                    <a:pt x="4709161" y="7619"/>
                  </a:moveTo>
                  <a:lnTo>
                    <a:pt x="4938396" y="7619"/>
                  </a:lnTo>
                  <a:lnTo>
                    <a:pt x="4938396" y="1400809"/>
                  </a:lnTo>
                  <a:lnTo>
                    <a:pt x="4709161" y="1400809"/>
                  </a:lnTo>
                  <a:lnTo>
                    <a:pt x="4709161" y="1262379"/>
                  </a:lnTo>
                  <a:cubicBezTo>
                    <a:pt x="4638041" y="1365249"/>
                    <a:pt x="4648201" y="1426209"/>
                    <a:pt x="4379596" y="1426209"/>
                  </a:cubicBezTo>
                  <a:cubicBezTo>
                    <a:pt x="4110991" y="1426209"/>
                    <a:pt x="3903981" y="1201419"/>
                    <a:pt x="3903981" y="915034"/>
                  </a:cubicBezTo>
                  <a:cubicBezTo>
                    <a:pt x="3903981" y="628649"/>
                    <a:pt x="4110991" y="403859"/>
                    <a:pt x="4379596" y="403859"/>
                  </a:cubicBezTo>
                  <a:cubicBezTo>
                    <a:pt x="4513581" y="403859"/>
                    <a:pt x="4636136" y="461009"/>
                    <a:pt x="4709161" y="561974"/>
                  </a:cubicBezTo>
                  <a:close/>
                  <a:moveTo>
                    <a:pt x="5248275" y="0"/>
                  </a:moveTo>
                  <a:cubicBezTo>
                    <a:pt x="5329555" y="0"/>
                    <a:pt x="5390515" y="65405"/>
                    <a:pt x="5392421" y="144145"/>
                  </a:cubicBezTo>
                  <a:cubicBezTo>
                    <a:pt x="5392421" y="223520"/>
                    <a:pt x="5327650" y="286385"/>
                    <a:pt x="5248275" y="286385"/>
                  </a:cubicBezTo>
                  <a:cubicBezTo>
                    <a:pt x="5168900" y="286385"/>
                    <a:pt x="5106035" y="225425"/>
                    <a:pt x="5106035" y="144145"/>
                  </a:cubicBezTo>
                  <a:cubicBezTo>
                    <a:pt x="5106035" y="62865"/>
                    <a:pt x="5167630" y="0"/>
                    <a:pt x="5248275" y="0"/>
                  </a:cubicBezTo>
                  <a:close/>
                  <a:moveTo>
                    <a:pt x="3633471" y="0"/>
                  </a:moveTo>
                  <a:cubicBezTo>
                    <a:pt x="3716656" y="0"/>
                    <a:pt x="3777616" y="64770"/>
                    <a:pt x="3777616" y="144145"/>
                  </a:cubicBezTo>
                  <a:cubicBezTo>
                    <a:pt x="3777616" y="223520"/>
                    <a:pt x="3712846" y="286385"/>
                    <a:pt x="3633471" y="286385"/>
                  </a:cubicBezTo>
                  <a:cubicBezTo>
                    <a:pt x="3554096" y="286385"/>
                    <a:pt x="3491231" y="225425"/>
                    <a:pt x="3491231" y="144145"/>
                  </a:cubicBezTo>
                  <a:cubicBezTo>
                    <a:pt x="3491231" y="62865"/>
                    <a:pt x="3552826" y="0"/>
                    <a:pt x="3633471" y="0"/>
                  </a:cubicBezTo>
                  <a:close/>
                </a:path>
              </a:pathLst>
            </a:custGeom>
            <a:grpFill/>
            <a:ln w="6350"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1F3800CF-2610-6EE8-EBF2-EEE62BFBB07A}"/>
                </a:ext>
              </a:extLst>
            </p:cNvPr>
            <p:cNvSpPr/>
            <p:nvPr userDrawn="1"/>
          </p:nvSpPr>
          <p:spPr>
            <a:xfrm>
              <a:off x="504825" y="2099945"/>
              <a:ext cx="2636519" cy="2656205"/>
            </a:xfrm>
            <a:custGeom>
              <a:avLst/>
              <a:gdLst>
                <a:gd name="connsiteX0" fmla="*/ 1365250 w 2636519"/>
                <a:gd name="connsiteY0" fmla="*/ 1736089 h 2656205"/>
                <a:gd name="connsiteX1" fmla="*/ 1288415 w 2636519"/>
                <a:gd name="connsiteY1" fmla="*/ 2075814 h 2656205"/>
                <a:gd name="connsiteX2" fmla="*/ 1191895 w 2636519"/>
                <a:gd name="connsiteY2" fmla="*/ 2196464 h 2656205"/>
                <a:gd name="connsiteX3" fmla="*/ 595630 w 2636519"/>
                <a:gd name="connsiteY3" fmla="*/ 2482849 h 2656205"/>
                <a:gd name="connsiteX4" fmla="*/ 595630 w 2636519"/>
                <a:gd name="connsiteY4" fmla="*/ 2482214 h 2656205"/>
                <a:gd name="connsiteX5" fmla="*/ 449580 w 2636519"/>
                <a:gd name="connsiteY5" fmla="*/ 2178049 h 2656205"/>
                <a:gd name="connsiteX6" fmla="*/ 1663699 w 2636519"/>
                <a:gd name="connsiteY6" fmla="*/ 1590675 h 2656205"/>
                <a:gd name="connsiteX7" fmla="*/ 1880869 w 2636519"/>
                <a:gd name="connsiteY7" fmla="*/ 1861185 h 2656205"/>
                <a:gd name="connsiteX8" fmla="*/ 1914524 w 2636519"/>
                <a:gd name="connsiteY8" fmla="*/ 2011045 h 2656205"/>
                <a:gd name="connsiteX9" fmla="*/ 1766569 w 2636519"/>
                <a:gd name="connsiteY9" fmla="*/ 2656205 h 2656205"/>
                <a:gd name="connsiteX10" fmla="*/ 1437004 w 2636519"/>
                <a:gd name="connsiteY10" fmla="*/ 2581275 h 2656205"/>
                <a:gd name="connsiteX11" fmla="*/ 1738629 w 2636519"/>
                <a:gd name="connsiteY11" fmla="*/ 1266825 h 2656205"/>
                <a:gd name="connsiteX12" fmla="*/ 2085339 w 2636519"/>
                <a:gd name="connsiteY12" fmla="*/ 1266825 h 2656205"/>
                <a:gd name="connsiteX13" fmla="*/ 2223769 w 2636519"/>
                <a:gd name="connsiteY13" fmla="*/ 1334135 h 2656205"/>
                <a:gd name="connsiteX14" fmla="*/ 2636519 w 2636519"/>
                <a:gd name="connsiteY14" fmla="*/ 1851025 h 2656205"/>
                <a:gd name="connsiteX15" fmla="*/ 2372359 w 2636519"/>
                <a:gd name="connsiteY15" fmla="*/ 2062480 h 2656205"/>
                <a:gd name="connsiteX16" fmla="*/ 147955 w 2636519"/>
                <a:gd name="connsiteY16" fmla="*/ 1148715 h 2656205"/>
                <a:gd name="connsiteX17" fmla="*/ 1063625 w 2636519"/>
                <a:gd name="connsiteY17" fmla="*/ 1590675 h 2656205"/>
                <a:gd name="connsiteX18" fmla="*/ 749935 w 2636519"/>
                <a:gd name="connsiteY18" fmla="*/ 1742440 h 2656205"/>
                <a:gd name="connsiteX19" fmla="*/ 749935 w 2636519"/>
                <a:gd name="connsiteY19" fmla="*/ 1743075 h 2656205"/>
                <a:gd name="connsiteX20" fmla="*/ 596265 w 2636519"/>
                <a:gd name="connsiteY20" fmla="*/ 1741170 h 2656205"/>
                <a:gd name="connsiteX21" fmla="*/ 0 w 2636519"/>
                <a:gd name="connsiteY21" fmla="*/ 1454785 h 2656205"/>
                <a:gd name="connsiteX22" fmla="*/ 1884679 w 2636519"/>
                <a:gd name="connsiteY22" fmla="*/ 666750 h 2656205"/>
                <a:gd name="connsiteX23" fmla="*/ 2545714 w 2636519"/>
                <a:gd name="connsiteY23" fmla="*/ 666750 h 2656205"/>
                <a:gd name="connsiteX24" fmla="*/ 2545714 w 2636519"/>
                <a:gd name="connsiteY24" fmla="*/ 1006475 h 2656205"/>
                <a:gd name="connsiteX25" fmla="*/ 1529079 w 2636519"/>
                <a:gd name="connsiteY25" fmla="*/ 1006475 h 2656205"/>
                <a:gd name="connsiteX26" fmla="*/ 1746249 w 2636519"/>
                <a:gd name="connsiteY26" fmla="*/ 734060 h 2656205"/>
                <a:gd name="connsiteX27" fmla="*/ 1884679 w 2636519"/>
                <a:gd name="connsiteY27" fmla="*/ 666750 h 2656205"/>
                <a:gd name="connsiteX28" fmla="*/ 762000 w 2636519"/>
                <a:gd name="connsiteY28" fmla="*/ 276225 h 2656205"/>
                <a:gd name="connsiteX29" fmla="*/ 988695 w 2636519"/>
                <a:gd name="connsiteY29" fmla="*/ 1266825 h 2656205"/>
                <a:gd name="connsiteX30" fmla="*/ 675005 w 2636519"/>
                <a:gd name="connsiteY30" fmla="*/ 1115060 h 2656205"/>
                <a:gd name="connsiteX31" fmla="*/ 675005 w 2636519"/>
                <a:gd name="connsiteY31" fmla="*/ 1114425 h 2656205"/>
                <a:gd name="connsiteX32" fmla="*/ 580390 w 2636519"/>
                <a:gd name="connsiteY32" fmla="*/ 996315 h 2656205"/>
                <a:gd name="connsiteX33" fmla="*/ 432435 w 2636519"/>
                <a:gd name="connsiteY33" fmla="*/ 351155 h 2656205"/>
                <a:gd name="connsiteX34" fmla="*/ 1567179 w 2636519"/>
                <a:gd name="connsiteY34" fmla="*/ 0 h 2656205"/>
                <a:gd name="connsiteX35" fmla="*/ 1831339 w 2636519"/>
                <a:gd name="connsiteY35" fmla="*/ 211455 h 2656205"/>
                <a:gd name="connsiteX36" fmla="*/ 1197609 w 2636519"/>
                <a:gd name="connsiteY36" fmla="*/ 1006475 h 2656205"/>
                <a:gd name="connsiteX37" fmla="*/ 1120774 w 2636519"/>
                <a:gd name="connsiteY37" fmla="*/ 666750 h 2656205"/>
                <a:gd name="connsiteX38" fmla="*/ 1154429 w 2636519"/>
                <a:gd name="connsiteY38" fmla="*/ 516890 h 265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36519" h="2656205">
                  <a:moveTo>
                    <a:pt x="1365250" y="1736089"/>
                  </a:moveTo>
                  <a:lnTo>
                    <a:pt x="1288415" y="2075814"/>
                  </a:lnTo>
                  <a:cubicBezTo>
                    <a:pt x="1276985" y="2129154"/>
                    <a:pt x="1241425" y="2172969"/>
                    <a:pt x="1191895" y="2196464"/>
                  </a:cubicBezTo>
                  <a:lnTo>
                    <a:pt x="595630" y="2482849"/>
                  </a:lnTo>
                  <a:lnTo>
                    <a:pt x="595630" y="2482214"/>
                  </a:lnTo>
                  <a:lnTo>
                    <a:pt x="449580" y="2178049"/>
                  </a:lnTo>
                  <a:close/>
                  <a:moveTo>
                    <a:pt x="1663699" y="1590675"/>
                  </a:moveTo>
                  <a:lnTo>
                    <a:pt x="1880869" y="1861185"/>
                  </a:lnTo>
                  <a:cubicBezTo>
                    <a:pt x="1914524" y="1902460"/>
                    <a:pt x="1926589" y="1957705"/>
                    <a:pt x="1914524" y="2011045"/>
                  </a:cubicBezTo>
                  <a:lnTo>
                    <a:pt x="1766569" y="2656205"/>
                  </a:lnTo>
                  <a:lnTo>
                    <a:pt x="1437004" y="2581275"/>
                  </a:lnTo>
                  <a:close/>
                  <a:moveTo>
                    <a:pt x="1738629" y="1266825"/>
                  </a:moveTo>
                  <a:lnTo>
                    <a:pt x="2085339" y="1266825"/>
                  </a:lnTo>
                  <a:cubicBezTo>
                    <a:pt x="2138679" y="1266825"/>
                    <a:pt x="2190114" y="1290955"/>
                    <a:pt x="2223769" y="1334135"/>
                  </a:cubicBezTo>
                  <a:lnTo>
                    <a:pt x="2636519" y="1851025"/>
                  </a:lnTo>
                  <a:lnTo>
                    <a:pt x="2372359" y="2062480"/>
                  </a:lnTo>
                  <a:close/>
                  <a:moveTo>
                    <a:pt x="147955" y="1148715"/>
                  </a:moveTo>
                  <a:lnTo>
                    <a:pt x="1063625" y="1590675"/>
                  </a:lnTo>
                  <a:lnTo>
                    <a:pt x="749935" y="1742440"/>
                  </a:lnTo>
                  <a:lnTo>
                    <a:pt x="749935" y="1743075"/>
                  </a:lnTo>
                  <a:cubicBezTo>
                    <a:pt x="701040" y="1764665"/>
                    <a:pt x="643890" y="1764665"/>
                    <a:pt x="596265" y="1741170"/>
                  </a:cubicBezTo>
                  <a:lnTo>
                    <a:pt x="0" y="1454785"/>
                  </a:lnTo>
                  <a:close/>
                  <a:moveTo>
                    <a:pt x="1884679" y="666750"/>
                  </a:moveTo>
                  <a:lnTo>
                    <a:pt x="2545714" y="666750"/>
                  </a:lnTo>
                  <a:lnTo>
                    <a:pt x="2545714" y="1006475"/>
                  </a:lnTo>
                  <a:lnTo>
                    <a:pt x="1529079" y="1006475"/>
                  </a:lnTo>
                  <a:lnTo>
                    <a:pt x="1746249" y="734060"/>
                  </a:lnTo>
                  <a:cubicBezTo>
                    <a:pt x="1779904" y="692150"/>
                    <a:pt x="1831339" y="666750"/>
                    <a:pt x="1884679" y="666750"/>
                  </a:cubicBezTo>
                  <a:close/>
                  <a:moveTo>
                    <a:pt x="762000" y="276225"/>
                  </a:moveTo>
                  <a:lnTo>
                    <a:pt x="988695" y="1266825"/>
                  </a:lnTo>
                  <a:lnTo>
                    <a:pt x="675005" y="1115060"/>
                  </a:lnTo>
                  <a:lnTo>
                    <a:pt x="675005" y="1114425"/>
                  </a:lnTo>
                  <a:cubicBezTo>
                    <a:pt x="628015" y="1090930"/>
                    <a:pt x="592455" y="1047750"/>
                    <a:pt x="580390" y="996315"/>
                  </a:cubicBezTo>
                  <a:lnTo>
                    <a:pt x="432435" y="351155"/>
                  </a:lnTo>
                  <a:close/>
                  <a:moveTo>
                    <a:pt x="1567179" y="0"/>
                  </a:moveTo>
                  <a:lnTo>
                    <a:pt x="1831339" y="211455"/>
                  </a:lnTo>
                  <a:lnTo>
                    <a:pt x="1197609" y="1006475"/>
                  </a:lnTo>
                  <a:lnTo>
                    <a:pt x="1120774" y="666750"/>
                  </a:lnTo>
                  <a:cubicBezTo>
                    <a:pt x="1109344" y="613410"/>
                    <a:pt x="1120774" y="558165"/>
                    <a:pt x="1154429" y="516890"/>
                  </a:cubicBezTo>
                  <a:close/>
                </a:path>
              </a:pathLst>
            </a:custGeom>
            <a:grpFill/>
            <a:ln w="6350" cap="flat">
              <a:noFill/>
              <a:prstDash val="solid"/>
              <a:miter/>
            </a:ln>
          </p:spPr>
          <p:txBody>
            <a:bodyPr rtlCol="0" anchor="ctr"/>
            <a:lstStyle/>
            <a:p>
              <a:endParaRPr lang="en-GB"/>
            </a:p>
          </p:txBody>
        </p:sp>
      </p:grpSp>
      <p:sp>
        <p:nvSpPr>
          <p:cNvPr id="19" name="Date Placeholder 3">
            <a:extLst>
              <a:ext uri="{FF2B5EF4-FFF2-40B4-BE49-F238E27FC236}">
                <a16:creationId xmlns:a16="http://schemas.microsoft.com/office/drawing/2014/main" id="{F459024C-53F6-C044-F566-BB7B4912C443}"/>
              </a:ext>
            </a:extLst>
          </p:cNvPr>
          <p:cNvSpPr>
            <a:spLocks noGrp="1"/>
          </p:cNvSpPr>
          <p:nvPr>
            <p:ph type="dt" sz="half" idx="10"/>
          </p:nvPr>
        </p:nvSpPr>
        <p:spPr>
          <a:xfrm>
            <a:off x="504450" y="6226099"/>
            <a:ext cx="2520000" cy="123111"/>
          </a:xfrm>
          <a:prstGeom prst="rect">
            <a:avLst/>
          </a:prstGeom>
        </p:spPr>
        <p:txBody>
          <a:bodyPr/>
          <a:lstStyle>
            <a:lvl1pPr algn="l">
              <a:defRPr/>
            </a:lvl1pPr>
          </a:lstStyle>
          <a:p>
            <a:r>
              <a:rPr lang="en-GB"/>
              <a:t>00 MONTH </a:t>
            </a:r>
            <a:r>
              <a:rPr lang="en-GB" err="1"/>
              <a:t>YYYY</a:t>
            </a:r>
            <a:endParaRPr lang="en-GB"/>
          </a:p>
        </p:txBody>
      </p:sp>
    </p:spTree>
    <p:extLst>
      <p:ext uri="{BB962C8B-B14F-4D97-AF65-F5344CB8AC3E}">
        <p14:creationId xmlns:p14="http://schemas.microsoft.com/office/powerpoint/2010/main" val="2775354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E150795-3735-0A00-9EBA-03A744ACE6DE}"/>
              </a:ext>
            </a:extLst>
          </p:cNvPr>
          <p:cNvSpPr/>
          <p:nvPr userDrawn="1"/>
        </p:nvSpPr>
        <p:spPr>
          <a:xfrm>
            <a:off x="252414" y="5971309"/>
            <a:ext cx="11687174" cy="632691"/>
          </a:xfrm>
          <a:prstGeom prst="roundRect">
            <a:avLst>
              <a:gd name="adj" fmla="val 19678"/>
            </a:avLst>
          </a:prstGeom>
          <a:solidFill>
            <a:schemeClr val="bg1"/>
          </a:solidFill>
          <a:ln>
            <a:noFill/>
          </a:ln>
          <a:effectLst>
            <a:outerShdw blurRad="50800" dist="38100" dir="5400000" algn="t"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3">
            <a:extLst>
              <a:ext uri="{FF2B5EF4-FFF2-40B4-BE49-F238E27FC236}">
                <a16:creationId xmlns:a16="http://schemas.microsoft.com/office/drawing/2014/main" id="{9244E47B-E426-156C-3104-777973945D99}"/>
              </a:ext>
            </a:extLst>
          </p:cNvPr>
          <p:cNvSpPr>
            <a:spLocks noGrp="1"/>
          </p:cNvSpPr>
          <p:nvPr>
            <p:ph type="dt" sz="half" idx="10"/>
          </p:nvPr>
        </p:nvSpPr>
        <p:spPr>
          <a:xfrm>
            <a:off x="504450" y="6226099"/>
            <a:ext cx="2520000" cy="123111"/>
          </a:xfrm>
          <a:prstGeom prst="rect">
            <a:avLst/>
          </a:prstGeom>
        </p:spPr>
        <p:txBody>
          <a:bodyPr/>
          <a:lstStyle>
            <a:lvl1pPr algn="l">
              <a:defRPr/>
            </a:lvl1pPr>
          </a:lstStyle>
          <a:p>
            <a:r>
              <a:rPr lang="en-GB"/>
              <a:t>00 MONTH </a:t>
            </a:r>
            <a:r>
              <a:rPr lang="en-GB" err="1"/>
              <a:t>YYYY</a:t>
            </a:r>
            <a:endParaRPr lang="en-GB"/>
          </a:p>
        </p:txBody>
      </p:sp>
      <p:sp>
        <p:nvSpPr>
          <p:cNvPr id="6" name="Title 1">
            <a:extLst>
              <a:ext uri="{FF2B5EF4-FFF2-40B4-BE49-F238E27FC236}">
                <a16:creationId xmlns:a16="http://schemas.microsoft.com/office/drawing/2014/main" id="{956B94AE-0CF1-E42F-D8EE-2D3120890ADD}"/>
              </a:ext>
            </a:extLst>
          </p:cNvPr>
          <p:cNvSpPr>
            <a:spLocks noGrp="1"/>
          </p:cNvSpPr>
          <p:nvPr>
            <p:ph type="ctrTitle" hasCustomPrompt="1"/>
          </p:nvPr>
        </p:nvSpPr>
        <p:spPr>
          <a:xfrm>
            <a:off x="395288" y="395288"/>
            <a:ext cx="8513762" cy="2453015"/>
          </a:xfrm>
        </p:spPr>
        <p:txBody>
          <a:bodyPr anchor="t"/>
          <a:lstStyle>
            <a:lvl1pPr algn="l">
              <a:defRPr sz="8800">
                <a:solidFill>
                  <a:schemeClr val="bg1"/>
                </a:solidFill>
              </a:defRPr>
            </a:lvl1pPr>
          </a:lstStyle>
          <a:p>
            <a:r>
              <a:rPr lang="en-GB"/>
              <a:t>Master title style</a:t>
            </a:r>
          </a:p>
        </p:txBody>
      </p:sp>
      <p:grpSp>
        <p:nvGrpSpPr>
          <p:cNvPr id="8" name="Group 7">
            <a:extLst>
              <a:ext uri="{FF2B5EF4-FFF2-40B4-BE49-F238E27FC236}">
                <a16:creationId xmlns:a16="http://schemas.microsoft.com/office/drawing/2014/main" id="{B7A55DBB-85ED-EEB0-BD95-3F712912997D}"/>
              </a:ext>
            </a:extLst>
          </p:cNvPr>
          <p:cNvGrpSpPr/>
          <p:nvPr userDrawn="1"/>
        </p:nvGrpSpPr>
        <p:grpSpPr>
          <a:xfrm>
            <a:off x="10015538" y="395288"/>
            <a:ext cx="1781174" cy="422970"/>
            <a:chOff x="504825" y="2099945"/>
            <a:chExt cx="11185557" cy="2656205"/>
          </a:xfrm>
          <a:solidFill>
            <a:schemeClr val="bg1"/>
          </a:solidFill>
        </p:grpSpPr>
        <p:sp>
          <p:nvSpPr>
            <p:cNvPr id="9" name="Freeform 8">
              <a:extLst>
                <a:ext uri="{FF2B5EF4-FFF2-40B4-BE49-F238E27FC236}">
                  <a16:creationId xmlns:a16="http://schemas.microsoft.com/office/drawing/2014/main" id="{11C76756-F93A-7322-72DB-1FD27485C3BA}"/>
                </a:ext>
              </a:extLst>
            </p:cNvPr>
            <p:cNvSpPr/>
            <p:nvPr userDrawn="1"/>
          </p:nvSpPr>
          <p:spPr>
            <a:xfrm>
              <a:off x="4064634" y="2757170"/>
              <a:ext cx="7625748" cy="1428750"/>
            </a:xfrm>
            <a:custGeom>
              <a:avLst/>
              <a:gdLst>
                <a:gd name="connsiteX0" fmla="*/ 6039485 w 7625748"/>
                <a:gd name="connsiteY0" fmla="*/ 614679 h 1428750"/>
                <a:gd name="connsiteX1" fmla="*/ 5747385 w 7625748"/>
                <a:gd name="connsiteY1" fmla="*/ 916939 h 1428750"/>
                <a:gd name="connsiteX2" fmla="*/ 6039485 w 7625748"/>
                <a:gd name="connsiteY2" fmla="*/ 1219199 h 1428750"/>
                <a:gd name="connsiteX3" fmla="*/ 6331585 w 7625748"/>
                <a:gd name="connsiteY3" fmla="*/ 916939 h 1428750"/>
                <a:gd name="connsiteX4" fmla="*/ 6039485 w 7625748"/>
                <a:gd name="connsiteY4" fmla="*/ 614679 h 1428750"/>
                <a:gd name="connsiteX5" fmla="*/ 4427221 w 7625748"/>
                <a:gd name="connsiteY5" fmla="*/ 614679 h 1428750"/>
                <a:gd name="connsiteX6" fmla="*/ 4135121 w 7625748"/>
                <a:gd name="connsiteY6" fmla="*/ 916939 h 1428750"/>
                <a:gd name="connsiteX7" fmla="*/ 4427221 w 7625748"/>
                <a:gd name="connsiteY7" fmla="*/ 1219199 h 1428750"/>
                <a:gd name="connsiteX8" fmla="*/ 4719321 w 7625748"/>
                <a:gd name="connsiteY8" fmla="*/ 916939 h 1428750"/>
                <a:gd name="connsiteX9" fmla="*/ 4427221 w 7625748"/>
                <a:gd name="connsiteY9" fmla="*/ 614679 h 1428750"/>
                <a:gd name="connsiteX10" fmla="*/ 2197101 w 7625748"/>
                <a:gd name="connsiteY10" fmla="*/ 593725 h 1428750"/>
                <a:gd name="connsiteX11" fmla="*/ 1936751 w 7625748"/>
                <a:gd name="connsiteY11" fmla="*/ 818515 h 1428750"/>
                <a:gd name="connsiteX12" fmla="*/ 2457451 w 7625748"/>
                <a:gd name="connsiteY12" fmla="*/ 818515 h 1428750"/>
                <a:gd name="connsiteX13" fmla="*/ 2197101 w 7625748"/>
                <a:gd name="connsiteY13" fmla="*/ 593725 h 1428750"/>
                <a:gd name="connsiteX14" fmla="*/ 5133341 w 7625748"/>
                <a:gd name="connsiteY14" fmla="*/ 427990 h 1428750"/>
                <a:gd name="connsiteX15" fmla="*/ 5364481 w 7625748"/>
                <a:gd name="connsiteY15" fmla="*/ 427990 h 1428750"/>
                <a:gd name="connsiteX16" fmla="*/ 5364481 w 7625748"/>
                <a:gd name="connsiteY16" fmla="*/ 1402715 h 1428750"/>
                <a:gd name="connsiteX17" fmla="*/ 5133341 w 7625748"/>
                <a:gd name="connsiteY17" fmla="*/ 1402715 h 1428750"/>
                <a:gd name="connsiteX18" fmla="*/ 3521075 w 7625748"/>
                <a:gd name="connsiteY18" fmla="*/ 427990 h 1428750"/>
                <a:gd name="connsiteX19" fmla="*/ 3752215 w 7625748"/>
                <a:gd name="connsiteY19" fmla="*/ 427990 h 1428750"/>
                <a:gd name="connsiteX20" fmla="*/ 3752215 w 7625748"/>
                <a:gd name="connsiteY20" fmla="*/ 1402715 h 1428750"/>
                <a:gd name="connsiteX21" fmla="*/ 3521075 w 7625748"/>
                <a:gd name="connsiteY21" fmla="*/ 1402715 h 1428750"/>
                <a:gd name="connsiteX22" fmla="*/ 3005456 w 7625748"/>
                <a:gd name="connsiteY22" fmla="*/ 427990 h 1428750"/>
                <a:gd name="connsiteX23" fmla="*/ 3384551 w 7625748"/>
                <a:gd name="connsiteY23" fmla="*/ 427990 h 1428750"/>
                <a:gd name="connsiteX24" fmla="*/ 3384551 w 7625748"/>
                <a:gd name="connsiteY24" fmla="*/ 639445 h 1428750"/>
                <a:gd name="connsiteX25" fmla="*/ 3051176 w 7625748"/>
                <a:gd name="connsiteY25" fmla="*/ 639445 h 1428750"/>
                <a:gd name="connsiteX26" fmla="*/ 3051176 w 7625748"/>
                <a:gd name="connsiteY26" fmla="*/ 1405255 h 1428750"/>
                <a:gd name="connsiteX27" fmla="*/ 2828291 w 7625748"/>
                <a:gd name="connsiteY27" fmla="*/ 1405255 h 1428750"/>
                <a:gd name="connsiteX28" fmla="*/ 2828291 w 7625748"/>
                <a:gd name="connsiteY28" fmla="*/ 605790 h 1428750"/>
                <a:gd name="connsiteX29" fmla="*/ 2827656 w 7625748"/>
                <a:gd name="connsiteY29" fmla="*/ 605790 h 1428750"/>
                <a:gd name="connsiteX30" fmla="*/ 3005456 w 7625748"/>
                <a:gd name="connsiteY30" fmla="*/ 427990 h 1428750"/>
                <a:gd name="connsiteX31" fmla="*/ 7449820 w 7625748"/>
                <a:gd name="connsiteY31" fmla="*/ 427355 h 1428750"/>
                <a:gd name="connsiteX32" fmla="*/ 7625715 w 7625748"/>
                <a:gd name="connsiteY32" fmla="*/ 605155 h 1428750"/>
                <a:gd name="connsiteX33" fmla="*/ 7625715 w 7625748"/>
                <a:gd name="connsiteY33" fmla="*/ 1404620 h 1428750"/>
                <a:gd name="connsiteX34" fmla="*/ 7402830 w 7625748"/>
                <a:gd name="connsiteY34" fmla="*/ 1404620 h 1428750"/>
                <a:gd name="connsiteX35" fmla="*/ 7402830 w 7625748"/>
                <a:gd name="connsiteY35" fmla="*/ 638810 h 1428750"/>
                <a:gd name="connsiteX36" fmla="*/ 6968490 w 7625748"/>
                <a:gd name="connsiteY36" fmla="*/ 638810 h 1428750"/>
                <a:gd name="connsiteX37" fmla="*/ 6968490 w 7625748"/>
                <a:gd name="connsiteY37" fmla="*/ 1402715 h 1428750"/>
                <a:gd name="connsiteX38" fmla="*/ 6743700 w 7625748"/>
                <a:gd name="connsiteY38" fmla="*/ 1402715 h 1428750"/>
                <a:gd name="connsiteX39" fmla="*/ 6743700 w 7625748"/>
                <a:gd name="connsiteY39" fmla="*/ 427990 h 1428750"/>
                <a:gd name="connsiteX40" fmla="*/ 7450455 w 7625748"/>
                <a:gd name="connsiteY40" fmla="*/ 427990 h 1428750"/>
                <a:gd name="connsiteX41" fmla="*/ 2200911 w 7625748"/>
                <a:gd name="connsiteY41" fmla="*/ 406400 h 1428750"/>
                <a:gd name="connsiteX42" fmla="*/ 2686686 w 7625748"/>
                <a:gd name="connsiteY42" fmla="*/ 919480 h 1428750"/>
                <a:gd name="connsiteX43" fmla="*/ 2684781 w 7625748"/>
                <a:gd name="connsiteY43" fmla="*/ 988695 h 1428750"/>
                <a:gd name="connsiteX44" fmla="*/ 1934846 w 7625748"/>
                <a:gd name="connsiteY44" fmla="*/ 988695 h 1428750"/>
                <a:gd name="connsiteX45" fmla="*/ 2214881 w 7625748"/>
                <a:gd name="connsiteY45" fmla="*/ 1235075 h 1428750"/>
                <a:gd name="connsiteX46" fmla="*/ 2463801 w 7625748"/>
                <a:gd name="connsiteY46" fmla="*/ 1087120 h 1428750"/>
                <a:gd name="connsiteX47" fmla="*/ 2653031 w 7625748"/>
                <a:gd name="connsiteY47" fmla="*/ 1176020 h 1428750"/>
                <a:gd name="connsiteX48" fmla="*/ 2212976 w 7625748"/>
                <a:gd name="connsiteY48" fmla="*/ 1428750 h 1428750"/>
                <a:gd name="connsiteX49" fmla="*/ 1705611 w 7625748"/>
                <a:gd name="connsiteY49" fmla="*/ 917575 h 1428750"/>
                <a:gd name="connsiteX50" fmla="*/ 2200911 w 7625748"/>
                <a:gd name="connsiteY50" fmla="*/ 406400 h 1428750"/>
                <a:gd name="connsiteX51" fmla="*/ 5991860 w 7625748"/>
                <a:gd name="connsiteY51" fmla="*/ 403859 h 1428750"/>
                <a:gd name="connsiteX52" fmla="*/ 6321426 w 7625748"/>
                <a:gd name="connsiteY52" fmla="*/ 561974 h 1428750"/>
                <a:gd name="connsiteX53" fmla="*/ 6321426 w 7625748"/>
                <a:gd name="connsiteY53" fmla="*/ 427989 h 1428750"/>
                <a:gd name="connsiteX54" fmla="*/ 6548121 w 7625748"/>
                <a:gd name="connsiteY54" fmla="*/ 427989 h 1428750"/>
                <a:gd name="connsiteX55" fmla="*/ 6548121 w 7625748"/>
                <a:gd name="connsiteY55" fmla="*/ 1402714 h 1428750"/>
                <a:gd name="connsiteX56" fmla="*/ 6321426 w 7625748"/>
                <a:gd name="connsiteY56" fmla="*/ 1402714 h 1428750"/>
                <a:gd name="connsiteX57" fmla="*/ 6321426 w 7625748"/>
                <a:gd name="connsiteY57" fmla="*/ 1260474 h 1428750"/>
                <a:gd name="connsiteX58" fmla="*/ 5991860 w 7625748"/>
                <a:gd name="connsiteY58" fmla="*/ 1426209 h 1428750"/>
                <a:gd name="connsiteX59" fmla="*/ 5516246 w 7625748"/>
                <a:gd name="connsiteY59" fmla="*/ 915034 h 1428750"/>
                <a:gd name="connsiteX60" fmla="*/ 5991860 w 7625748"/>
                <a:gd name="connsiteY60" fmla="*/ 403859 h 1428750"/>
                <a:gd name="connsiteX61" fmla="*/ 0 w 7625748"/>
                <a:gd name="connsiteY61" fmla="*/ 9525 h 1428750"/>
                <a:gd name="connsiteX62" fmla="*/ 290195 w 7625748"/>
                <a:gd name="connsiteY62" fmla="*/ 9525 h 1428750"/>
                <a:gd name="connsiteX63" fmla="*/ 781685 w 7625748"/>
                <a:gd name="connsiteY63" fmla="*/ 1067435 h 1428750"/>
                <a:gd name="connsiteX64" fmla="*/ 1271270 w 7625748"/>
                <a:gd name="connsiteY64" fmla="*/ 9525 h 1428750"/>
                <a:gd name="connsiteX65" fmla="*/ 1553210 w 7625748"/>
                <a:gd name="connsiteY65" fmla="*/ 9525 h 1428750"/>
                <a:gd name="connsiteX66" fmla="*/ 1553210 w 7625748"/>
                <a:gd name="connsiteY66" fmla="*/ 1402715 h 1428750"/>
                <a:gd name="connsiteX67" fmla="*/ 1320165 w 7625748"/>
                <a:gd name="connsiteY67" fmla="*/ 1402715 h 1428750"/>
                <a:gd name="connsiteX68" fmla="*/ 1320165 w 7625748"/>
                <a:gd name="connsiteY68" fmla="*/ 412115 h 1428750"/>
                <a:gd name="connsiteX69" fmla="*/ 854710 w 7625748"/>
                <a:gd name="connsiteY69" fmla="*/ 1402715 h 1428750"/>
                <a:gd name="connsiteX70" fmla="*/ 696595 w 7625748"/>
                <a:gd name="connsiteY70" fmla="*/ 1402715 h 1428750"/>
                <a:gd name="connsiteX71" fmla="*/ 233045 w 7625748"/>
                <a:gd name="connsiteY71" fmla="*/ 414020 h 1428750"/>
                <a:gd name="connsiteX72" fmla="*/ 233045 w 7625748"/>
                <a:gd name="connsiteY72" fmla="*/ 1402715 h 1428750"/>
                <a:gd name="connsiteX73" fmla="*/ 0 w 7625748"/>
                <a:gd name="connsiteY73" fmla="*/ 1402715 h 1428750"/>
                <a:gd name="connsiteX74" fmla="*/ 4709161 w 7625748"/>
                <a:gd name="connsiteY74" fmla="*/ 7619 h 1428750"/>
                <a:gd name="connsiteX75" fmla="*/ 4938396 w 7625748"/>
                <a:gd name="connsiteY75" fmla="*/ 7619 h 1428750"/>
                <a:gd name="connsiteX76" fmla="*/ 4938396 w 7625748"/>
                <a:gd name="connsiteY76" fmla="*/ 1400809 h 1428750"/>
                <a:gd name="connsiteX77" fmla="*/ 4709161 w 7625748"/>
                <a:gd name="connsiteY77" fmla="*/ 1400809 h 1428750"/>
                <a:gd name="connsiteX78" fmla="*/ 4709161 w 7625748"/>
                <a:gd name="connsiteY78" fmla="*/ 1262379 h 1428750"/>
                <a:gd name="connsiteX79" fmla="*/ 4379596 w 7625748"/>
                <a:gd name="connsiteY79" fmla="*/ 1426209 h 1428750"/>
                <a:gd name="connsiteX80" fmla="*/ 3903981 w 7625748"/>
                <a:gd name="connsiteY80" fmla="*/ 915034 h 1428750"/>
                <a:gd name="connsiteX81" fmla="*/ 4379596 w 7625748"/>
                <a:gd name="connsiteY81" fmla="*/ 403859 h 1428750"/>
                <a:gd name="connsiteX82" fmla="*/ 4709161 w 7625748"/>
                <a:gd name="connsiteY82" fmla="*/ 561974 h 1428750"/>
                <a:gd name="connsiteX83" fmla="*/ 5248275 w 7625748"/>
                <a:gd name="connsiteY83" fmla="*/ 0 h 1428750"/>
                <a:gd name="connsiteX84" fmla="*/ 5392421 w 7625748"/>
                <a:gd name="connsiteY84" fmla="*/ 144145 h 1428750"/>
                <a:gd name="connsiteX85" fmla="*/ 5248275 w 7625748"/>
                <a:gd name="connsiteY85" fmla="*/ 286385 h 1428750"/>
                <a:gd name="connsiteX86" fmla="*/ 5106035 w 7625748"/>
                <a:gd name="connsiteY86" fmla="*/ 144145 h 1428750"/>
                <a:gd name="connsiteX87" fmla="*/ 5248275 w 7625748"/>
                <a:gd name="connsiteY87" fmla="*/ 0 h 1428750"/>
                <a:gd name="connsiteX88" fmla="*/ 3633471 w 7625748"/>
                <a:gd name="connsiteY88" fmla="*/ 0 h 1428750"/>
                <a:gd name="connsiteX89" fmla="*/ 3777616 w 7625748"/>
                <a:gd name="connsiteY89" fmla="*/ 144145 h 1428750"/>
                <a:gd name="connsiteX90" fmla="*/ 3633471 w 7625748"/>
                <a:gd name="connsiteY90" fmla="*/ 286385 h 1428750"/>
                <a:gd name="connsiteX91" fmla="*/ 3491231 w 7625748"/>
                <a:gd name="connsiteY91" fmla="*/ 144145 h 1428750"/>
                <a:gd name="connsiteX92" fmla="*/ 3633471 w 7625748"/>
                <a:gd name="connsiteY9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625748" h="1428750">
                  <a:moveTo>
                    <a:pt x="6039485" y="614679"/>
                  </a:moveTo>
                  <a:cubicBezTo>
                    <a:pt x="5875656" y="614679"/>
                    <a:pt x="5747385" y="750569"/>
                    <a:pt x="5747385" y="916939"/>
                  </a:cubicBezTo>
                  <a:cubicBezTo>
                    <a:pt x="5747385" y="1083309"/>
                    <a:pt x="5875656" y="1219199"/>
                    <a:pt x="6039485" y="1219199"/>
                  </a:cubicBezTo>
                  <a:cubicBezTo>
                    <a:pt x="6205221" y="1219199"/>
                    <a:pt x="6333491" y="1082674"/>
                    <a:pt x="6331585" y="916939"/>
                  </a:cubicBezTo>
                  <a:cubicBezTo>
                    <a:pt x="6331585" y="750569"/>
                    <a:pt x="6203316" y="614679"/>
                    <a:pt x="6039485" y="614679"/>
                  </a:cubicBezTo>
                  <a:close/>
                  <a:moveTo>
                    <a:pt x="4427221" y="614679"/>
                  </a:moveTo>
                  <a:cubicBezTo>
                    <a:pt x="4263391" y="614679"/>
                    <a:pt x="4135121" y="750569"/>
                    <a:pt x="4135121" y="916939"/>
                  </a:cubicBezTo>
                  <a:cubicBezTo>
                    <a:pt x="4135121" y="1083309"/>
                    <a:pt x="4263391" y="1219199"/>
                    <a:pt x="4427221" y="1219199"/>
                  </a:cubicBezTo>
                  <a:cubicBezTo>
                    <a:pt x="4591051" y="1219199"/>
                    <a:pt x="4719321" y="1083309"/>
                    <a:pt x="4719321" y="916939"/>
                  </a:cubicBezTo>
                  <a:cubicBezTo>
                    <a:pt x="4719321" y="750569"/>
                    <a:pt x="4591051" y="614679"/>
                    <a:pt x="4427221" y="614679"/>
                  </a:cubicBezTo>
                  <a:close/>
                  <a:moveTo>
                    <a:pt x="2197101" y="593725"/>
                  </a:moveTo>
                  <a:cubicBezTo>
                    <a:pt x="2061211" y="593725"/>
                    <a:pt x="1952626" y="706120"/>
                    <a:pt x="1936751" y="818515"/>
                  </a:cubicBezTo>
                  <a:lnTo>
                    <a:pt x="2457451" y="818515"/>
                  </a:lnTo>
                  <a:cubicBezTo>
                    <a:pt x="2441576" y="688340"/>
                    <a:pt x="2332991" y="593725"/>
                    <a:pt x="2197101" y="593725"/>
                  </a:cubicBezTo>
                  <a:close/>
                  <a:moveTo>
                    <a:pt x="5133341" y="427990"/>
                  </a:moveTo>
                  <a:lnTo>
                    <a:pt x="5364481" y="427990"/>
                  </a:lnTo>
                  <a:lnTo>
                    <a:pt x="5364481" y="1402715"/>
                  </a:lnTo>
                  <a:lnTo>
                    <a:pt x="5133341" y="1402715"/>
                  </a:lnTo>
                  <a:close/>
                  <a:moveTo>
                    <a:pt x="3521075" y="427990"/>
                  </a:moveTo>
                  <a:lnTo>
                    <a:pt x="3752215" y="427990"/>
                  </a:lnTo>
                  <a:lnTo>
                    <a:pt x="3752215" y="1402715"/>
                  </a:lnTo>
                  <a:lnTo>
                    <a:pt x="3521075" y="1402715"/>
                  </a:lnTo>
                  <a:close/>
                  <a:moveTo>
                    <a:pt x="3005456" y="427990"/>
                  </a:moveTo>
                  <a:lnTo>
                    <a:pt x="3384551" y="427990"/>
                  </a:lnTo>
                  <a:lnTo>
                    <a:pt x="3384551" y="639445"/>
                  </a:lnTo>
                  <a:lnTo>
                    <a:pt x="3051176" y="639445"/>
                  </a:lnTo>
                  <a:lnTo>
                    <a:pt x="3051176" y="1405255"/>
                  </a:lnTo>
                  <a:lnTo>
                    <a:pt x="2828291" y="1405255"/>
                  </a:lnTo>
                  <a:lnTo>
                    <a:pt x="2828291" y="605790"/>
                  </a:lnTo>
                  <a:lnTo>
                    <a:pt x="2827656" y="605790"/>
                  </a:lnTo>
                  <a:cubicBezTo>
                    <a:pt x="2827656" y="506730"/>
                    <a:pt x="2907031" y="427990"/>
                    <a:pt x="3005456" y="427990"/>
                  </a:cubicBezTo>
                  <a:close/>
                  <a:moveTo>
                    <a:pt x="7449820" y="427355"/>
                  </a:moveTo>
                  <a:cubicBezTo>
                    <a:pt x="7548880" y="427355"/>
                    <a:pt x="7627620" y="506730"/>
                    <a:pt x="7625715" y="605155"/>
                  </a:cubicBezTo>
                  <a:lnTo>
                    <a:pt x="7625715" y="1404620"/>
                  </a:lnTo>
                  <a:lnTo>
                    <a:pt x="7402830" y="1404620"/>
                  </a:lnTo>
                  <a:lnTo>
                    <a:pt x="7402830" y="638810"/>
                  </a:lnTo>
                  <a:lnTo>
                    <a:pt x="6968490" y="638810"/>
                  </a:lnTo>
                  <a:lnTo>
                    <a:pt x="6968490" y="1402715"/>
                  </a:lnTo>
                  <a:lnTo>
                    <a:pt x="6743700" y="1402715"/>
                  </a:lnTo>
                  <a:lnTo>
                    <a:pt x="6743700" y="427990"/>
                  </a:lnTo>
                  <a:lnTo>
                    <a:pt x="7450455" y="427990"/>
                  </a:lnTo>
                  <a:close/>
                  <a:moveTo>
                    <a:pt x="2200911" y="406400"/>
                  </a:moveTo>
                  <a:cubicBezTo>
                    <a:pt x="2485391" y="406400"/>
                    <a:pt x="2686686" y="623570"/>
                    <a:pt x="2686686" y="919480"/>
                  </a:cubicBezTo>
                  <a:cubicBezTo>
                    <a:pt x="2686686" y="937260"/>
                    <a:pt x="2686686" y="960755"/>
                    <a:pt x="2684781" y="988695"/>
                  </a:cubicBezTo>
                  <a:lnTo>
                    <a:pt x="1934846" y="988695"/>
                  </a:lnTo>
                  <a:cubicBezTo>
                    <a:pt x="1944371" y="1130300"/>
                    <a:pt x="2088516" y="1235075"/>
                    <a:pt x="2214881" y="1235075"/>
                  </a:cubicBezTo>
                  <a:cubicBezTo>
                    <a:pt x="2341246" y="1235075"/>
                    <a:pt x="2408556" y="1172210"/>
                    <a:pt x="2463801" y="1087120"/>
                  </a:cubicBezTo>
                  <a:lnTo>
                    <a:pt x="2653031" y="1176020"/>
                  </a:lnTo>
                  <a:cubicBezTo>
                    <a:pt x="2572386" y="1330325"/>
                    <a:pt x="2508886" y="1428750"/>
                    <a:pt x="2212976" y="1428750"/>
                  </a:cubicBezTo>
                  <a:cubicBezTo>
                    <a:pt x="1917066" y="1428750"/>
                    <a:pt x="1705611" y="1209675"/>
                    <a:pt x="1705611" y="917575"/>
                  </a:cubicBezTo>
                  <a:cubicBezTo>
                    <a:pt x="1705611" y="625475"/>
                    <a:pt x="1916431" y="406400"/>
                    <a:pt x="2200911" y="406400"/>
                  </a:cubicBezTo>
                  <a:close/>
                  <a:moveTo>
                    <a:pt x="5991860" y="403859"/>
                  </a:moveTo>
                  <a:cubicBezTo>
                    <a:pt x="6125846" y="403859"/>
                    <a:pt x="6248401" y="461009"/>
                    <a:pt x="6321426" y="561974"/>
                  </a:cubicBezTo>
                  <a:lnTo>
                    <a:pt x="6321426" y="427989"/>
                  </a:lnTo>
                  <a:lnTo>
                    <a:pt x="6548121" y="427989"/>
                  </a:lnTo>
                  <a:lnTo>
                    <a:pt x="6548121" y="1402714"/>
                  </a:lnTo>
                  <a:lnTo>
                    <a:pt x="6321426" y="1402714"/>
                  </a:lnTo>
                  <a:lnTo>
                    <a:pt x="6321426" y="1260474"/>
                  </a:lnTo>
                  <a:cubicBezTo>
                    <a:pt x="6250306" y="1363344"/>
                    <a:pt x="6260466" y="1426209"/>
                    <a:pt x="5991860" y="1426209"/>
                  </a:cubicBezTo>
                  <a:cubicBezTo>
                    <a:pt x="5723256" y="1426209"/>
                    <a:pt x="5516246" y="1201419"/>
                    <a:pt x="5516246" y="915034"/>
                  </a:cubicBezTo>
                  <a:cubicBezTo>
                    <a:pt x="5516246" y="628649"/>
                    <a:pt x="5723256" y="403859"/>
                    <a:pt x="5991860" y="403859"/>
                  </a:cubicBezTo>
                  <a:close/>
                  <a:moveTo>
                    <a:pt x="0" y="9525"/>
                  </a:moveTo>
                  <a:lnTo>
                    <a:pt x="290195" y="9525"/>
                  </a:lnTo>
                  <a:lnTo>
                    <a:pt x="781685" y="1067435"/>
                  </a:lnTo>
                  <a:lnTo>
                    <a:pt x="1271270" y="9525"/>
                  </a:lnTo>
                  <a:lnTo>
                    <a:pt x="1553210" y="9525"/>
                  </a:lnTo>
                  <a:lnTo>
                    <a:pt x="1553210" y="1402715"/>
                  </a:lnTo>
                  <a:lnTo>
                    <a:pt x="1320165" y="1402715"/>
                  </a:lnTo>
                  <a:lnTo>
                    <a:pt x="1320165" y="412115"/>
                  </a:lnTo>
                  <a:lnTo>
                    <a:pt x="854710" y="1402715"/>
                  </a:lnTo>
                  <a:lnTo>
                    <a:pt x="696595" y="1402715"/>
                  </a:lnTo>
                  <a:lnTo>
                    <a:pt x="233045" y="414020"/>
                  </a:lnTo>
                  <a:lnTo>
                    <a:pt x="233045" y="1402715"/>
                  </a:lnTo>
                  <a:lnTo>
                    <a:pt x="0" y="1402715"/>
                  </a:lnTo>
                  <a:close/>
                  <a:moveTo>
                    <a:pt x="4709161" y="7619"/>
                  </a:moveTo>
                  <a:lnTo>
                    <a:pt x="4938396" y="7619"/>
                  </a:lnTo>
                  <a:lnTo>
                    <a:pt x="4938396" y="1400809"/>
                  </a:lnTo>
                  <a:lnTo>
                    <a:pt x="4709161" y="1400809"/>
                  </a:lnTo>
                  <a:lnTo>
                    <a:pt x="4709161" y="1262379"/>
                  </a:lnTo>
                  <a:cubicBezTo>
                    <a:pt x="4638041" y="1365249"/>
                    <a:pt x="4648201" y="1426209"/>
                    <a:pt x="4379596" y="1426209"/>
                  </a:cubicBezTo>
                  <a:cubicBezTo>
                    <a:pt x="4110991" y="1426209"/>
                    <a:pt x="3903981" y="1201419"/>
                    <a:pt x="3903981" y="915034"/>
                  </a:cubicBezTo>
                  <a:cubicBezTo>
                    <a:pt x="3903981" y="628649"/>
                    <a:pt x="4110991" y="403859"/>
                    <a:pt x="4379596" y="403859"/>
                  </a:cubicBezTo>
                  <a:cubicBezTo>
                    <a:pt x="4513581" y="403859"/>
                    <a:pt x="4636136" y="461009"/>
                    <a:pt x="4709161" y="561974"/>
                  </a:cubicBezTo>
                  <a:close/>
                  <a:moveTo>
                    <a:pt x="5248275" y="0"/>
                  </a:moveTo>
                  <a:cubicBezTo>
                    <a:pt x="5329555" y="0"/>
                    <a:pt x="5390515" y="65405"/>
                    <a:pt x="5392421" y="144145"/>
                  </a:cubicBezTo>
                  <a:cubicBezTo>
                    <a:pt x="5392421" y="223520"/>
                    <a:pt x="5327650" y="286385"/>
                    <a:pt x="5248275" y="286385"/>
                  </a:cubicBezTo>
                  <a:cubicBezTo>
                    <a:pt x="5168900" y="286385"/>
                    <a:pt x="5106035" y="225425"/>
                    <a:pt x="5106035" y="144145"/>
                  </a:cubicBezTo>
                  <a:cubicBezTo>
                    <a:pt x="5106035" y="62865"/>
                    <a:pt x="5167630" y="0"/>
                    <a:pt x="5248275" y="0"/>
                  </a:cubicBezTo>
                  <a:close/>
                  <a:moveTo>
                    <a:pt x="3633471" y="0"/>
                  </a:moveTo>
                  <a:cubicBezTo>
                    <a:pt x="3716656" y="0"/>
                    <a:pt x="3777616" y="64770"/>
                    <a:pt x="3777616" y="144145"/>
                  </a:cubicBezTo>
                  <a:cubicBezTo>
                    <a:pt x="3777616" y="223520"/>
                    <a:pt x="3712846" y="286385"/>
                    <a:pt x="3633471" y="286385"/>
                  </a:cubicBezTo>
                  <a:cubicBezTo>
                    <a:pt x="3554096" y="286385"/>
                    <a:pt x="3491231" y="225425"/>
                    <a:pt x="3491231" y="144145"/>
                  </a:cubicBezTo>
                  <a:cubicBezTo>
                    <a:pt x="3491231" y="62865"/>
                    <a:pt x="3552826" y="0"/>
                    <a:pt x="3633471" y="0"/>
                  </a:cubicBezTo>
                  <a:close/>
                </a:path>
              </a:pathLst>
            </a:custGeom>
            <a:grpFill/>
            <a:ln w="6350" cap="flat">
              <a:noFill/>
              <a:prstDash val="solid"/>
              <a:miter/>
            </a:ln>
          </p:spPr>
          <p:txBody>
            <a:bodyPr rtlCol="0" anchor="ctr"/>
            <a:lstStyle/>
            <a:p>
              <a:endParaRPr lang="en-GB">
                <a:solidFill>
                  <a:schemeClr val="bg1"/>
                </a:solidFill>
              </a:endParaRPr>
            </a:p>
          </p:txBody>
        </p:sp>
        <p:sp>
          <p:nvSpPr>
            <p:cNvPr id="10" name="Freeform 9">
              <a:extLst>
                <a:ext uri="{FF2B5EF4-FFF2-40B4-BE49-F238E27FC236}">
                  <a16:creationId xmlns:a16="http://schemas.microsoft.com/office/drawing/2014/main" id="{40DDA014-A543-99CC-5668-71555D6EED46}"/>
                </a:ext>
              </a:extLst>
            </p:cNvPr>
            <p:cNvSpPr/>
            <p:nvPr userDrawn="1"/>
          </p:nvSpPr>
          <p:spPr>
            <a:xfrm>
              <a:off x="504825" y="2099945"/>
              <a:ext cx="2636519" cy="2656205"/>
            </a:xfrm>
            <a:custGeom>
              <a:avLst/>
              <a:gdLst>
                <a:gd name="connsiteX0" fmla="*/ 1365250 w 2636519"/>
                <a:gd name="connsiteY0" fmla="*/ 1736089 h 2656205"/>
                <a:gd name="connsiteX1" fmla="*/ 1288415 w 2636519"/>
                <a:gd name="connsiteY1" fmla="*/ 2075814 h 2656205"/>
                <a:gd name="connsiteX2" fmla="*/ 1191895 w 2636519"/>
                <a:gd name="connsiteY2" fmla="*/ 2196464 h 2656205"/>
                <a:gd name="connsiteX3" fmla="*/ 595630 w 2636519"/>
                <a:gd name="connsiteY3" fmla="*/ 2482849 h 2656205"/>
                <a:gd name="connsiteX4" fmla="*/ 595630 w 2636519"/>
                <a:gd name="connsiteY4" fmla="*/ 2482214 h 2656205"/>
                <a:gd name="connsiteX5" fmla="*/ 449580 w 2636519"/>
                <a:gd name="connsiteY5" fmla="*/ 2178049 h 2656205"/>
                <a:gd name="connsiteX6" fmla="*/ 1663699 w 2636519"/>
                <a:gd name="connsiteY6" fmla="*/ 1590675 h 2656205"/>
                <a:gd name="connsiteX7" fmla="*/ 1880869 w 2636519"/>
                <a:gd name="connsiteY7" fmla="*/ 1861185 h 2656205"/>
                <a:gd name="connsiteX8" fmla="*/ 1914524 w 2636519"/>
                <a:gd name="connsiteY8" fmla="*/ 2011045 h 2656205"/>
                <a:gd name="connsiteX9" fmla="*/ 1766569 w 2636519"/>
                <a:gd name="connsiteY9" fmla="*/ 2656205 h 2656205"/>
                <a:gd name="connsiteX10" fmla="*/ 1437004 w 2636519"/>
                <a:gd name="connsiteY10" fmla="*/ 2581275 h 2656205"/>
                <a:gd name="connsiteX11" fmla="*/ 1738629 w 2636519"/>
                <a:gd name="connsiteY11" fmla="*/ 1266825 h 2656205"/>
                <a:gd name="connsiteX12" fmla="*/ 2085339 w 2636519"/>
                <a:gd name="connsiteY12" fmla="*/ 1266825 h 2656205"/>
                <a:gd name="connsiteX13" fmla="*/ 2223769 w 2636519"/>
                <a:gd name="connsiteY13" fmla="*/ 1334135 h 2656205"/>
                <a:gd name="connsiteX14" fmla="*/ 2636519 w 2636519"/>
                <a:gd name="connsiteY14" fmla="*/ 1851025 h 2656205"/>
                <a:gd name="connsiteX15" fmla="*/ 2372359 w 2636519"/>
                <a:gd name="connsiteY15" fmla="*/ 2062480 h 2656205"/>
                <a:gd name="connsiteX16" fmla="*/ 147955 w 2636519"/>
                <a:gd name="connsiteY16" fmla="*/ 1148715 h 2656205"/>
                <a:gd name="connsiteX17" fmla="*/ 1063625 w 2636519"/>
                <a:gd name="connsiteY17" fmla="*/ 1590675 h 2656205"/>
                <a:gd name="connsiteX18" fmla="*/ 749935 w 2636519"/>
                <a:gd name="connsiteY18" fmla="*/ 1742440 h 2656205"/>
                <a:gd name="connsiteX19" fmla="*/ 749935 w 2636519"/>
                <a:gd name="connsiteY19" fmla="*/ 1743075 h 2656205"/>
                <a:gd name="connsiteX20" fmla="*/ 596265 w 2636519"/>
                <a:gd name="connsiteY20" fmla="*/ 1741170 h 2656205"/>
                <a:gd name="connsiteX21" fmla="*/ 0 w 2636519"/>
                <a:gd name="connsiteY21" fmla="*/ 1454785 h 2656205"/>
                <a:gd name="connsiteX22" fmla="*/ 1884679 w 2636519"/>
                <a:gd name="connsiteY22" fmla="*/ 666750 h 2656205"/>
                <a:gd name="connsiteX23" fmla="*/ 2545714 w 2636519"/>
                <a:gd name="connsiteY23" fmla="*/ 666750 h 2656205"/>
                <a:gd name="connsiteX24" fmla="*/ 2545714 w 2636519"/>
                <a:gd name="connsiteY24" fmla="*/ 1006475 h 2656205"/>
                <a:gd name="connsiteX25" fmla="*/ 1529079 w 2636519"/>
                <a:gd name="connsiteY25" fmla="*/ 1006475 h 2656205"/>
                <a:gd name="connsiteX26" fmla="*/ 1746249 w 2636519"/>
                <a:gd name="connsiteY26" fmla="*/ 734060 h 2656205"/>
                <a:gd name="connsiteX27" fmla="*/ 1884679 w 2636519"/>
                <a:gd name="connsiteY27" fmla="*/ 666750 h 2656205"/>
                <a:gd name="connsiteX28" fmla="*/ 762000 w 2636519"/>
                <a:gd name="connsiteY28" fmla="*/ 276225 h 2656205"/>
                <a:gd name="connsiteX29" fmla="*/ 988695 w 2636519"/>
                <a:gd name="connsiteY29" fmla="*/ 1266825 h 2656205"/>
                <a:gd name="connsiteX30" fmla="*/ 675005 w 2636519"/>
                <a:gd name="connsiteY30" fmla="*/ 1115060 h 2656205"/>
                <a:gd name="connsiteX31" fmla="*/ 675005 w 2636519"/>
                <a:gd name="connsiteY31" fmla="*/ 1114425 h 2656205"/>
                <a:gd name="connsiteX32" fmla="*/ 580390 w 2636519"/>
                <a:gd name="connsiteY32" fmla="*/ 996315 h 2656205"/>
                <a:gd name="connsiteX33" fmla="*/ 432435 w 2636519"/>
                <a:gd name="connsiteY33" fmla="*/ 351155 h 2656205"/>
                <a:gd name="connsiteX34" fmla="*/ 1567179 w 2636519"/>
                <a:gd name="connsiteY34" fmla="*/ 0 h 2656205"/>
                <a:gd name="connsiteX35" fmla="*/ 1831339 w 2636519"/>
                <a:gd name="connsiteY35" fmla="*/ 211455 h 2656205"/>
                <a:gd name="connsiteX36" fmla="*/ 1197609 w 2636519"/>
                <a:gd name="connsiteY36" fmla="*/ 1006475 h 2656205"/>
                <a:gd name="connsiteX37" fmla="*/ 1120774 w 2636519"/>
                <a:gd name="connsiteY37" fmla="*/ 666750 h 2656205"/>
                <a:gd name="connsiteX38" fmla="*/ 1154429 w 2636519"/>
                <a:gd name="connsiteY38" fmla="*/ 516890 h 265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36519" h="2656205">
                  <a:moveTo>
                    <a:pt x="1365250" y="1736089"/>
                  </a:moveTo>
                  <a:lnTo>
                    <a:pt x="1288415" y="2075814"/>
                  </a:lnTo>
                  <a:cubicBezTo>
                    <a:pt x="1276985" y="2129154"/>
                    <a:pt x="1241425" y="2172969"/>
                    <a:pt x="1191895" y="2196464"/>
                  </a:cubicBezTo>
                  <a:lnTo>
                    <a:pt x="595630" y="2482849"/>
                  </a:lnTo>
                  <a:lnTo>
                    <a:pt x="595630" y="2482214"/>
                  </a:lnTo>
                  <a:lnTo>
                    <a:pt x="449580" y="2178049"/>
                  </a:lnTo>
                  <a:close/>
                  <a:moveTo>
                    <a:pt x="1663699" y="1590675"/>
                  </a:moveTo>
                  <a:lnTo>
                    <a:pt x="1880869" y="1861185"/>
                  </a:lnTo>
                  <a:cubicBezTo>
                    <a:pt x="1914524" y="1902460"/>
                    <a:pt x="1926589" y="1957705"/>
                    <a:pt x="1914524" y="2011045"/>
                  </a:cubicBezTo>
                  <a:lnTo>
                    <a:pt x="1766569" y="2656205"/>
                  </a:lnTo>
                  <a:lnTo>
                    <a:pt x="1437004" y="2581275"/>
                  </a:lnTo>
                  <a:close/>
                  <a:moveTo>
                    <a:pt x="1738629" y="1266825"/>
                  </a:moveTo>
                  <a:lnTo>
                    <a:pt x="2085339" y="1266825"/>
                  </a:lnTo>
                  <a:cubicBezTo>
                    <a:pt x="2138679" y="1266825"/>
                    <a:pt x="2190114" y="1290955"/>
                    <a:pt x="2223769" y="1334135"/>
                  </a:cubicBezTo>
                  <a:lnTo>
                    <a:pt x="2636519" y="1851025"/>
                  </a:lnTo>
                  <a:lnTo>
                    <a:pt x="2372359" y="2062480"/>
                  </a:lnTo>
                  <a:close/>
                  <a:moveTo>
                    <a:pt x="147955" y="1148715"/>
                  </a:moveTo>
                  <a:lnTo>
                    <a:pt x="1063625" y="1590675"/>
                  </a:lnTo>
                  <a:lnTo>
                    <a:pt x="749935" y="1742440"/>
                  </a:lnTo>
                  <a:lnTo>
                    <a:pt x="749935" y="1743075"/>
                  </a:lnTo>
                  <a:cubicBezTo>
                    <a:pt x="701040" y="1764665"/>
                    <a:pt x="643890" y="1764665"/>
                    <a:pt x="596265" y="1741170"/>
                  </a:cubicBezTo>
                  <a:lnTo>
                    <a:pt x="0" y="1454785"/>
                  </a:lnTo>
                  <a:close/>
                  <a:moveTo>
                    <a:pt x="1884679" y="666750"/>
                  </a:moveTo>
                  <a:lnTo>
                    <a:pt x="2545714" y="666750"/>
                  </a:lnTo>
                  <a:lnTo>
                    <a:pt x="2545714" y="1006475"/>
                  </a:lnTo>
                  <a:lnTo>
                    <a:pt x="1529079" y="1006475"/>
                  </a:lnTo>
                  <a:lnTo>
                    <a:pt x="1746249" y="734060"/>
                  </a:lnTo>
                  <a:cubicBezTo>
                    <a:pt x="1779904" y="692150"/>
                    <a:pt x="1831339" y="666750"/>
                    <a:pt x="1884679" y="666750"/>
                  </a:cubicBezTo>
                  <a:close/>
                  <a:moveTo>
                    <a:pt x="762000" y="276225"/>
                  </a:moveTo>
                  <a:lnTo>
                    <a:pt x="988695" y="1266825"/>
                  </a:lnTo>
                  <a:lnTo>
                    <a:pt x="675005" y="1115060"/>
                  </a:lnTo>
                  <a:lnTo>
                    <a:pt x="675005" y="1114425"/>
                  </a:lnTo>
                  <a:cubicBezTo>
                    <a:pt x="628015" y="1090930"/>
                    <a:pt x="592455" y="1047750"/>
                    <a:pt x="580390" y="996315"/>
                  </a:cubicBezTo>
                  <a:lnTo>
                    <a:pt x="432435" y="351155"/>
                  </a:lnTo>
                  <a:close/>
                  <a:moveTo>
                    <a:pt x="1567179" y="0"/>
                  </a:moveTo>
                  <a:lnTo>
                    <a:pt x="1831339" y="211455"/>
                  </a:lnTo>
                  <a:lnTo>
                    <a:pt x="1197609" y="1006475"/>
                  </a:lnTo>
                  <a:lnTo>
                    <a:pt x="1120774" y="666750"/>
                  </a:lnTo>
                  <a:cubicBezTo>
                    <a:pt x="1109344" y="613410"/>
                    <a:pt x="1120774" y="558165"/>
                    <a:pt x="1154429" y="516890"/>
                  </a:cubicBezTo>
                  <a:close/>
                </a:path>
              </a:pathLst>
            </a:custGeom>
            <a:grpFill/>
            <a:ln w="6350" cap="flat">
              <a:noFill/>
              <a:prstDash val="solid"/>
              <a:miter/>
            </a:ln>
          </p:spPr>
          <p:txBody>
            <a:bodyPr rtlCol="0" anchor="ctr"/>
            <a:lstStyle/>
            <a:p>
              <a:endParaRPr lang="en-GB">
                <a:solidFill>
                  <a:schemeClr val="bg1"/>
                </a:solidFill>
              </a:endParaRPr>
            </a:p>
          </p:txBody>
        </p:sp>
      </p:grpSp>
      <p:sp>
        <p:nvSpPr>
          <p:cNvPr id="11" name="Subtitle 2">
            <a:extLst>
              <a:ext uri="{FF2B5EF4-FFF2-40B4-BE49-F238E27FC236}">
                <a16:creationId xmlns:a16="http://schemas.microsoft.com/office/drawing/2014/main" id="{EA4991EF-37AB-BCEE-55F9-8047D45C67D7}"/>
              </a:ext>
            </a:extLst>
          </p:cNvPr>
          <p:cNvSpPr>
            <a:spLocks noGrp="1"/>
          </p:cNvSpPr>
          <p:nvPr>
            <p:ph type="subTitle" idx="1"/>
          </p:nvPr>
        </p:nvSpPr>
        <p:spPr>
          <a:xfrm>
            <a:off x="393725" y="2932386"/>
            <a:ext cx="8515325" cy="2655614"/>
          </a:xfrm>
        </p:spPr>
        <p:txBody>
          <a:bodyPr>
            <a:normAutofit/>
          </a:bodyPr>
          <a:lstStyle>
            <a:lvl1pPr marL="0" indent="0" algn="l">
              <a:spcBef>
                <a:spcPts val="0"/>
              </a:spcBef>
              <a:spcAft>
                <a:spcPts val="0"/>
              </a:spcAft>
              <a:buNone/>
              <a:defRPr sz="1800" b="1">
                <a:solidFill>
                  <a:schemeClr val="bg1"/>
                </a:solidFill>
                <a:latin typeface="+mj-lt"/>
              </a:defRPr>
            </a:lvl1pPr>
            <a:lvl2pPr marL="0" indent="0" algn="l">
              <a:spcBef>
                <a:spcPts val="0"/>
              </a:spcBef>
              <a:spcAft>
                <a:spcPts val="0"/>
              </a:spcAft>
              <a:buNone/>
              <a:defRPr sz="18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a:p>
            <a:pPr lvl="1"/>
            <a:r>
              <a:rPr lang="en-GB"/>
              <a:t>Second level</a:t>
            </a:r>
          </a:p>
        </p:txBody>
      </p:sp>
    </p:spTree>
    <p:extLst>
      <p:ext uri="{BB962C8B-B14F-4D97-AF65-F5344CB8AC3E}">
        <p14:creationId xmlns:p14="http://schemas.microsoft.com/office/powerpoint/2010/main" val="2844947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GRAD]">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BD8003-2FAC-334E-C7D8-13158F30B3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ounded Rectangle 2">
            <a:extLst>
              <a:ext uri="{FF2B5EF4-FFF2-40B4-BE49-F238E27FC236}">
                <a16:creationId xmlns:a16="http://schemas.microsoft.com/office/drawing/2014/main" id="{D3BC97A2-E586-2AB1-3FB7-E25223EC7C7E}"/>
              </a:ext>
            </a:extLst>
          </p:cNvPr>
          <p:cNvSpPr/>
          <p:nvPr userDrawn="1"/>
        </p:nvSpPr>
        <p:spPr>
          <a:xfrm>
            <a:off x="252414" y="5971309"/>
            <a:ext cx="11687174" cy="632691"/>
          </a:xfrm>
          <a:prstGeom prst="roundRect">
            <a:avLst>
              <a:gd name="adj" fmla="val 19678"/>
            </a:avLst>
          </a:prstGeom>
          <a:solidFill>
            <a:schemeClr val="bg1"/>
          </a:solidFill>
          <a:ln>
            <a:noFill/>
          </a:ln>
          <a:effectLst>
            <a:outerShdw blurRad="50800" dist="38100" dir="5400000" algn="t"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7 cm</a:t>
            </a:r>
          </a:p>
        </p:txBody>
      </p:sp>
      <p:sp>
        <p:nvSpPr>
          <p:cNvPr id="11" name="Date Placeholder 3">
            <a:extLst>
              <a:ext uri="{FF2B5EF4-FFF2-40B4-BE49-F238E27FC236}">
                <a16:creationId xmlns:a16="http://schemas.microsoft.com/office/drawing/2014/main" id="{22955F03-5C66-301D-88BE-F569F291B155}"/>
              </a:ext>
            </a:extLst>
          </p:cNvPr>
          <p:cNvSpPr>
            <a:spLocks noGrp="1"/>
          </p:cNvSpPr>
          <p:nvPr>
            <p:ph type="dt" sz="half" idx="10"/>
          </p:nvPr>
        </p:nvSpPr>
        <p:spPr>
          <a:xfrm>
            <a:off x="504450" y="6226099"/>
            <a:ext cx="2520000" cy="123111"/>
          </a:xfrm>
          <a:prstGeom prst="rect">
            <a:avLst/>
          </a:prstGeom>
        </p:spPr>
        <p:txBody>
          <a:bodyPr/>
          <a:lstStyle>
            <a:lvl1pPr algn="l">
              <a:defRPr/>
            </a:lvl1pPr>
          </a:lstStyle>
          <a:p>
            <a:r>
              <a:rPr lang="en-GB"/>
              <a:t>00 MONTH </a:t>
            </a:r>
            <a:r>
              <a:rPr lang="en-GB" err="1"/>
              <a:t>YYYY</a:t>
            </a:r>
            <a:endParaRPr lang="en-GB"/>
          </a:p>
        </p:txBody>
      </p:sp>
      <p:sp>
        <p:nvSpPr>
          <p:cNvPr id="6" name="Title 1">
            <a:extLst>
              <a:ext uri="{FF2B5EF4-FFF2-40B4-BE49-F238E27FC236}">
                <a16:creationId xmlns:a16="http://schemas.microsoft.com/office/drawing/2014/main" id="{C0BB3434-0B9E-DBCB-B88B-83372AE61ABC}"/>
              </a:ext>
            </a:extLst>
          </p:cNvPr>
          <p:cNvSpPr>
            <a:spLocks noGrp="1"/>
          </p:cNvSpPr>
          <p:nvPr>
            <p:ph type="ctrTitle" hasCustomPrompt="1"/>
          </p:nvPr>
        </p:nvSpPr>
        <p:spPr>
          <a:xfrm>
            <a:off x="395288" y="395288"/>
            <a:ext cx="8513762" cy="2453015"/>
          </a:xfrm>
        </p:spPr>
        <p:txBody>
          <a:bodyPr anchor="t"/>
          <a:lstStyle>
            <a:lvl1pPr algn="l">
              <a:defRPr sz="8800">
                <a:solidFill>
                  <a:schemeClr val="bg1"/>
                </a:solidFill>
              </a:defRPr>
            </a:lvl1pPr>
          </a:lstStyle>
          <a:p>
            <a:r>
              <a:rPr lang="en-GB"/>
              <a:t>Master title style</a:t>
            </a:r>
          </a:p>
        </p:txBody>
      </p:sp>
      <p:grpSp>
        <p:nvGrpSpPr>
          <p:cNvPr id="8" name="Group 7">
            <a:extLst>
              <a:ext uri="{FF2B5EF4-FFF2-40B4-BE49-F238E27FC236}">
                <a16:creationId xmlns:a16="http://schemas.microsoft.com/office/drawing/2014/main" id="{34BFA978-25AF-346D-28D4-E7AE5659D94F}"/>
              </a:ext>
            </a:extLst>
          </p:cNvPr>
          <p:cNvGrpSpPr/>
          <p:nvPr userDrawn="1"/>
        </p:nvGrpSpPr>
        <p:grpSpPr>
          <a:xfrm>
            <a:off x="10015538" y="395288"/>
            <a:ext cx="1781174" cy="422970"/>
            <a:chOff x="504825" y="2099945"/>
            <a:chExt cx="11185557" cy="2656205"/>
          </a:xfrm>
          <a:solidFill>
            <a:schemeClr val="bg1"/>
          </a:solidFill>
        </p:grpSpPr>
        <p:sp>
          <p:nvSpPr>
            <p:cNvPr id="9" name="Freeform 8">
              <a:extLst>
                <a:ext uri="{FF2B5EF4-FFF2-40B4-BE49-F238E27FC236}">
                  <a16:creationId xmlns:a16="http://schemas.microsoft.com/office/drawing/2014/main" id="{E8DBA8F2-6726-D619-DD58-947728884903}"/>
                </a:ext>
              </a:extLst>
            </p:cNvPr>
            <p:cNvSpPr/>
            <p:nvPr userDrawn="1"/>
          </p:nvSpPr>
          <p:spPr>
            <a:xfrm>
              <a:off x="4064634" y="2757170"/>
              <a:ext cx="7625748" cy="1428750"/>
            </a:xfrm>
            <a:custGeom>
              <a:avLst/>
              <a:gdLst>
                <a:gd name="connsiteX0" fmla="*/ 6039485 w 7625748"/>
                <a:gd name="connsiteY0" fmla="*/ 614679 h 1428750"/>
                <a:gd name="connsiteX1" fmla="*/ 5747385 w 7625748"/>
                <a:gd name="connsiteY1" fmla="*/ 916939 h 1428750"/>
                <a:gd name="connsiteX2" fmla="*/ 6039485 w 7625748"/>
                <a:gd name="connsiteY2" fmla="*/ 1219199 h 1428750"/>
                <a:gd name="connsiteX3" fmla="*/ 6331585 w 7625748"/>
                <a:gd name="connsiteY3" fmla="*/ 916939 h 1428750"/>
                <a:gd name="connsiteX4" fmla="*/ 6039485 w 7625748"/>
                <a:gd name="connsiteY4" fmla="*/ 614679 h 1428750"/>
                <a:gd name="connsiteX5" fmla="*/ 4427221 w 7625748"/>
                <a:gd name="connsiteY5" fmla="*/ 614679 h 1428750"/>
                <a:gd name="connsiteX6" fmla="*/ 4135121 w 7625748"/>
                <a:gd name="connsiteY6" fmla="*/ 916939 h 1428750"/>
                <a:gd name="connsiteX7" fmla="*/ 4427221 w 7625748"/>
                <a:gd name="connsiteY7" fmla="*/ 1219199 h 1428750"/>
                <a:gd name="connsiteX8" fmla="*/ 4719321 w 7625748"/>
                <a:gd name="connsiteY8" fmla="*/ 916939 h 1428750"/>
                <a:gd name="connsiteX9" fmla="*/ 4427221 w 7625748"/>
                <a:gd name="connsiteY9" fmla="*/ 614679 h 1428750"/>
                <a:gd name="connsiteX10" fmla="*/ 2197101 w 7625748"/>
                <a:gd name="connsiteY10" fmla="*/ 593725 h 1428750"/>
                <a:gd name="connsiteX11" fmla="*/ 1936751 w 7625748"/>
                <a:gd name="connsiteY11" fmla="*/ 818515 h 1428750"/>
                <a:gd name="connsiteX12" fmla="*/ 2457451 w 7625748"/>
                <a:gd name="connsiteY12" fmla="*/ 818515 h 1428750"/>
                <a:gd name="connsiteX13" fmla="*/ 2197101 w 7625748"/>
                <a:gd name="connsiteY13" fmla="*/ 593725 h 1428750"/>
                <a:gd name="connsiteX14" fmla="*/ 5133341 w 7625748"/>
                <a:gd name="connsiteY14" fmla="*/ 427990 h 1428750"/>
                <a:gd name="connsiteX15" fmla="*/ 5364481 w 7625748"/>
                <a:gd name="connsiteY15" fmla="*/ 427990 h 1428750"/>
                <a:gd name="connsiteX16" fmla="*/ 5364481 w 7625748"/>
                <a:gd name="connsiteY16" fmla="*/ 1402715 h 1428750"/>
                <a:gd name="connsiteX17" fmla="*/ 5133341 w 7625748"/>
                <a:gd name="connsiteY17" fmla="*/ 1402715 h 1428750"/>
                <a:gd name="connsiteX18" fmla="*/ 3521075 w 7625748"/>
                <a:gd name="connsiteY18" fmla="*/ 427990 h 1428750"/>
                <a:gd name="connsiteX19" fmla="*/ 3752215 w 7625748"/>
                <a:gd name="connsiteY19" fmla="*/ 427990 h 1428750"/>
                <a:gd name="connsiteX20" fmla="*/ 3752215 w 7625748"/>
                <a:gd name="connsiteY20" fmla="*/ 1402715 h 1428750"/>
                <a:gd name="connsiteX21" fmla="*/ 3521075 w 7625748"/>
                <a:gd name="connsiteY21" fmla="*/ 1402715 h 1428750"/>
                <a:gd name="connsiteX22" fmla="*/ 3005456 w 7625748"/>
                <a:gd name="connsiteY22" fmla="*/ 427990 h 1428750"/>
                <a:gd name="connsiteX23" fmla="*/ 3384551 w 7625748"/>
                <a:gd name="connsiteY23" fmla="*/ 427990 h 1428750"/>
                <a:gd name="connsiteX24" fmla="*/ 3384551 w 7625748"/>
                <a:gd name="connsiteY24" fmla="*/ 639445 h 1428750"/>
                <a:gd name="connsiteX25" fmla="*/ 3051176 w 7625748"/>
                <a:gd name="connsiteY25" fmla="*/ 639445 h 1428750"/>
                <a:gd name="connsiteX26" fmla="*/ 3051176 w 7625748"/>
                <a:gd name="connsiteY26" fmla="*/ 1405255 h 1428750"/>
                <a:gd name="connsiteX27" fmla="*/ 2828291 w 7625748"/>
                <a:gd name="connsiteY27" fmla="*/ 1405255 h 1428750"/>
                <a:gd name="connsiteX28" fmla="*/ 2828291 w 7625748"/>
                <a:gd name="connsiteY28" fmla="*/ 605790 h 1428750"/>
                <a:gd name="connsiteX29" fmla="*/ 2827656 w 7625748"/>
                <a:gd name="connsiteY29" fmla="*/ 605790 h 1428750"/>
                <a:gd name="connsiteX30" fmla="*/ 3005456 w 7625748"/>
                <a:gd name="connsiteY30" fmla="*/ 427990 h 1428750"/>
                <a:gd name="connsiteX31" fmla="*/ 7449820 w 7625748"/>
                <a:gd name="connsiteY31" fmla="*/ 427355 h 1428750"/>
                <a:gd name="connsiteX32" fmla="*/ 7625715 w 7625748"/>
                <a:gd name="connsiteY32" fmla="*/ 605155 h 1428750"/>
                <a:gd name="connsiteX33" fmla="*/ 7625715 w 7625748"/>
                <a:gd name="connsiteY33" fmla="*/ 1404620 h 1428750"/>
                <a:gd name="connsiteX34" fmla="*/ 7402830 w 7625748"/>
                <a:gd name="connsiteY34" fmla="*/ 1404620 h 1428750"/>
                <a:gd name="connsiteX35" fmla="*/ 7402830 w 7625748"/>
                <a:gd name="connsiteY35" fmla="*/ 638810 h 1428750"/>
                <a:gd name="connsiteX36" fmla="*/ 6968490 w 7625748"/>
                <a:gd name="connsiteY36" fmla="*/ 638810 h 1428750"/>
                <a:gd name="connsiteX37" fmla="*/ 6968490 w 7625748"/>
                <a:gd name="connsiteY37" fmla="*/ 1402715 h 1428750"/>
                <a:gd name="connsiteX38" fmla="*/ 6743700 w 7625748"/>
                <a:gd name="connsiteY38" fmla="*/ 1402715 h 1428750"/>
                <a:gd name="connsiteX39" fmla="*/ 6743700 w 7625748"/>
                <a:gd name="connsiteY39" fmla="*/ 427990 h 1428750"/>
                <a:gd name="connsiteX40" fmla="*/ 7450455 w 7625748"/>
                <a:gd name="connsiteY40" fmla="*/ 427990 h 1428750"/>
                <a:gd name="connsiteX41" fmla="*/ 2200911 w 7625748"/>
                <a:gd name="connsiteY41" fmla="*/ 406400 h 1428750"/>
                <a:gd name="connsiteX42" fmla="*/ 2686686 w 7625748"/>
                <a:gd name="connsiteY42" fmla="*/ 919480 h 1428750"/>
                <a:gd name="connsiteX43" fmla="*/ 2684781 w 7625748"/>
                <a:gd name="connsiteY43" fmla="*/ 988695 h 1428750"/>
                <a:gd name="connsiteX44" fmla="*/ 1934846 w 7625748"/>
                <a:gd name="connsiteY44" fmla="*/ 988695 h 1428750"/>
                <a:gd name="connsiteX45" fmla="*/ 2214881 w 7625748"/>
                <a:gd name="connsiteY45" fmla="*/ 1235075 h 1428750"/>
                <a:gd name="connsiteX46" fmla="*/ 2463801 w 7625748"/>
                <a:gd name="connsiteY46" fmla="*/ 1087120 h 1428750"/>
                <a:gd name="connsiteX47" fmla="*/ 2653031 w 7625748"/>
                <a:gd name="connsiteY47" fmla="*/ 1176020 h 1428750"/>
                <a:gd name="connsiteX48" fmla="*/ 2212976 w 7625748"/>
                <a:gd name="connsiteY48" fmla="*/ 1428750 h 1428750"/>
                <a:gd name="connsiteX49" fmla="*/ 1705611 w 7625748"/>
                <a:gd name="connsiteY49" fmla="*/ 917575 h 1428750"/>
                <a:gd name="connsiteX50" fmla="*/ 2200911 w 7625748"/>
                <a:gd name="connsiteY50" fmla="*/ 406400 h 1428750"/>
                <a:gd name="connsiteX51" fmla="*/ 5991860 w 7625748"/>
                <a:gd name="connsiteY51" fmla="*/ 403859 h 1428750"/>
                <a:gd name="connsiteX52" fmla="*/ 6321426 w 7625748"/>
                <a:gd name="connsiteY52" fmla="*/ 561974 h 1428750"/>
                <a:gd name="connsiteX53" fmla="*/ 6321426 w 7625748"/>
                <a:gd name="connsiteY53" fmla="*/ 427989 h 1428750"/>
                <a:gd name="connsiteX54" fmla="*/ 6548121 w 7625748"/>
                <a:gd name="connsiteY54" fmla="*/ 427989 h 1428750"/>
                <a:gd name="connsiteX55" fmla="*/ 6548121 w 7625748"/>
                <a:gd name="connsiteY55" fmla="*/ 1402714 h 1428750"/>
                <a:gd name="connsiteX56" fmla="*/ 6321426 w 7625748"/>
                <a:gd name="connsiteY56" fmla="*/ 1402714 h 1428750"/>
                <a:gd name="connsiteX57" fmla="*/ 6321426 w 7625748"/>
                <a:gd name="connsiteY57" fmla="*/ 1260474 h 1428750"/>
                <a:gd name="connsiteX58" fmla="*/ 5991860 w 7625748"/>
                <a:gd name="connsiteY58" fmla="*/ 1426209 h 1428750"/>
                <a:gd name="connsiteX59" fmla="*/ 5516246 w 7625748"/>
                <a:gd name="connsiteY59" fmla="*/ 915034 h 1428750"/>
                <a:gd name="connsiteX60" fmla="*/ 5991860 w 7625748"/>
                <a:gd name="connsiteY60" fmla="*/ 403859 h 1428750"/>
                <a:gd name="connsiteX61" fmla="*/ 0 w 7625748"/>
                <a:gd name="connsiteY61" fmla="*/ 9525 h 1428750"/>
                <a:gd name="connsiteX62" fmla="*/ 290195 w 7625748"/>
                <a:gd name="connsiteY62" fmla="*/ 9525 h 1428750"/>
                <a:gd name="connsiteX63" fmla="*/ 781685 w 7625748"/>
                <a:gd name="connsiteY63" fmla="*/ 1067435 h 1428750"/>
                <a:gd name="connsiteX64" fmla="*/ 1271270 w 7625748"/>
                <a:gd name="connsiteY64" fmla="*/ 9525 h 1428750"/>
                <a:gd name="connsiteX65" fmla="*/ 1553210 w 7625748"/>
                <a:gd name="connsiteY65" fmla="*/ 9525 h 1428750"/>
                <a:gd name="connsiteX66" fmla="*/ 1553210 w 7625748"/>
                <a:gd name="connsiteY66" fmla="*/ 1402715 h 1428750"/>
                <a:gd name="connsiteX67" fmla="*/ 1320165 w 7625748"/>
                <a:gd name="connsiteY67" fmla="*/ 1402715 h 1428750"/>
                <a:gd name="connsiteX68" fmla="*/ 1320165 w 7625748"/>
                <a:gd name="connsiteY68" fmla="*/ 412115 h 1428750"/>
                <a:gd name="connsiteX69" fmla="*/ 854710 w 7625748"/>
                <a:gd name="connsiteY69" fmla="*/ 1402715 h 1428750"/>
                <a:gd name="connsiteX70" fmla="*/ 696595 w 7625748"/>
                <a:gd name="connsiteY70" fmla="*/ 1402715 h 1428750"/>
                <a:gd name="connsiteX71" fmla="*/ 233045 w 7625748"/>
                <a:gd name="connsiteY71" fmla="*/ 414020 h 1428750"/>
                <a:gd name="connsiteX72" fmla="*/ 233045 w 7625748"/>
                <a:gd name="connsiteY72" fmla="*/ 1402715 h 1428750"/>
                <a:gd name="connsiteX73" fmla="*/ 0 w 7625748"/>
                <a:gd name="connsiteY73" fmla="*/ 1402715 h 1428750"/>
                <a:gd name="connsiteX74" fmla="*/ 4709161 w 7625748"/>
                <a:gd name="connsiteY74" fmla="*/ 7619 h 1428750"/>
                <a:gd name="connsiteX75" fmla="*/ 4938396 w 7625748"/>
                <a:gd name="connsiteY75" fmla="*/ 7619 h 1428750"/>
                <a:gd name="connsiteX76" fmla="*/ 4938396 w 7625748"/>
                <a:gd name="connsiteY76" fmla="*/ 1400809 h 1428750"/>
                <a:gd name="connsiteX77" fmla="*/ 4709161 w 7625748"/>
                <a:gd name="connsiteY77" fmla="*/ 1400809 h 1428750"/>
                <a:gd name="connsiteX78" fmla="*/ 4709161 w 7625748"/>
                <a:gd name="connsiteY78" fmla="*/ 1262379 h 1428750"/>
                <a:gd name="connsiteX79" fmla="*/ 4379596 w 7625748"/>
                <a:gd name="connsiteY79" fmla="*/ 1426209 h 1428750"/>
                <a:gd name="connsiteX80" fmla="*/ 3903981 w 7625748"/>
                <a:gd name="connsiteY80" fmla="*/ 915034 h 1428750"/>
                <a:gd name="connsiteX81" fmla="*/ 4379596 w 7625748"/>
                <a:gd name="connsiteY81" fmla="*/ 403859 h 1428750"/>
                <a:gd name="connsiteX82" fmla="*/ 4709161 w 7625748"/>
                <a:gd name="connsiteY82" fmla="*/ 561974 h 1428750"/>
                <a:gd name="connsiteX83" fmla="*/ 5248275 w 7625748"/>
                <a:gd name="connsiteY83" fmla="*/ 0 h 1428750"/>
                <a:gd name="connsiteX84" fmla="*/ 5392421 w 7625748"/>
                <a:gd name="connsiteY84" fmla="*/ 144145 h 1428750"/>
                <a:gd name="connsiteX85" fmla="*/ 5248275 w 7625748"/>
                <a:gd name="connsiteY85" fmla="*/ 286385 h 1428750"/>
                <a:gd name="connsiteX86" fmla="*/ 5106035 w 7625748"/>
                <a:gd name="connsiteY86" fmla="*/ 144145 h 1428750"/>
                <a:gd name="connsiteX87" fmla="*/ 5248275 w 7625748"/>
                <a:gd name="connsiteY87" fmla="*/ 0 h 1428750"/>
                <a:gd name="connsiteX88" fmla="*/ 3633471 w 7625748"/>
                <a:gd name="connsiteY88" fmla="*/ 0 h 1428750"/>
                <a:gd name="connsiteX89" fmla="*/ 3777616 w 7625748"/>
                <a:gd name="connsiteY89" fmla="*/ 144145 h 1428750"/>
                <a:gd name="connsiteX90" fmla="*/ 3633471 w 7625748"/>
                <a:gd name="connsiteY90" fmla="*/ 286385 h 1428750"/>
                <a:gd name="connsiteX91" fmla="*/ 3491231 w 7625748"/>
                <a:gd name="connsiteY91" fmla="*/ 144145 h 1428750"/>
                <a:gd name="connsiteX92" fmla="*/ 3633471 w 7625748"/>
                <a:gd name="connsiteY9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625748" h="1428750">
                  <a:moveTo>
                    <a:pt x="6039485" y="614679"/>
                  </a:moveTo>
                  <a:cubicBezTo>
                    <a:pt x="5875656" y="614679"/>
                    <a:pt x="5747385" y="750569"/>
                    <a:pt x="5747385" y="916939"/>
                  </a:cubicBezTo>
                  <a:cubicBezTo>
                    <a:pt x="5747385" y="1083309"/>
                    <a:pt x="5875656" y="1219199"/>
                    <a:pt x="6039485" y="1219199"/>
                  </a:cubicBezTo>
                  <a:cubicBezTo>
                    <a:pt x="6205221" y="1219199"/>
                    <a:pt x="6333491" y="1082674"/>
                    <a:pt x="6331585" y="916939"/>
                  </a:cubicBezTo>
                  <a:cubicBezTo>
                    <a:pt x="6331585" y="750569"/>
                    <a:pt x="6203316" y="614679"/>
                    <a:pt x="6039485" y="614679"/>
                  </a:cubicBezTo>
                  <a:close/>
                  <a:moveTo>
                    <a:pt x="4427221" y="614679"/>
                  </a:moveTo>
                  <a:cubicBezTo>
                    <a:pt x="4263391" y="614679"/>
                    <a:pt x="4135121" y="750569"/>
                    <a:pt x="4135121" y="916939"/>
                  </a:cubicBezTo>
                  <a:cubicBezTo>
                    <a:pt x="4135121" y="1083309"/>
                    <a:pt x="4263391" y="1219199"/>
                    <a:pt x="4427221" y="1219199"/>
                  </a:cubicBezTo>
                  <a:cubicBezTo>
                    <a:pt x="4591051" y="1219199"/>
                    <a:pt x="4719321" y="1083309"/>
                    <a:pt x="4719321" y="916939"/>
                  </a:cubicBezTo>
                  <a:cubicBezTo>
                    <a:pt x="4719321" y="750569"/>
                    <a:pt x="4591051" y="614679"/>
                    <a:pt x="4427221" y="614679"/>
                  </a:cubicBezTo>
                  <a:close/>
                  <a:moveTo>
                    <a:pt x="2197101" y="593725"/>
                  </a:moveTo>
                  <a:cubicBezTo>
                    <a:pt x="2061211" y="593725"/>
                    <a:pt x="1952626" y="706120"/>
                    <a:pt x="1936751" y="818515"/>
                  </a:cubicBezTo>
                  <a:lnTo>
                    <a:pt x="2457451" y="818515"/>
                  </a:lnTo>
                  <a:cubicBezTo>
                    <a:pt x="2441576" y="688340"/>
                    <a:pt x="2332991" y="593725"/>
                    <a:pt x="2197101" y="593725"/>
                  </a:cubicBezTo>
                  <a:close/>
                  <a:moveTo>
                    <a:pt x="5133341" y="427990"/>
                  </a:moveTo>
                  <a:lnTo>
                    <a:pt x="5364481" y="427990"/>
                  </a:lnTo>
                  <a:lnTo>
                    <a:pt x="5364481" y="1402715"/>
                  </a:lnTo>
                  <a:lnTo>
                    <a:pt x="5133341" y="1402715"/>
                  </a:lnTo>
                  <a:close/>
                  <a:moveTo>
                    <a:pt x="3521075" y="427990"/>
                  </a:moveTo>
                  <a:lnTo>
                    <a:pt x="3752215" y="427990"/>
                  </a:lnTo>
                  <a:lnTo>
                    <a:pt x="3752215" y="1402715"/>
                  </a:lnTo>
                  <a:lnTo>
                    <a:pt x="3521075" y="1402715"/>
                  </a:lnTo>
                  <a:close/>
                  <a:moveTo>
                    <a:pt x="3005456" y="427990"/>
                  </a:moveTo>
                  <a:lnTo>
                    <a:pt x="3384551" y="427990"/>
                  </a:lnTo>
                  <a:lnTo>
                    <a:pt x="3384551" y="639445"/>
                  </a:lnTo>
                  <a:lnTo>
                    <a:pt x="3051176" y="639445"/>
                  </a:lnTo>
                  <a:lnTo>
                    <a:pt x="3051176" y="1405255"/>
                  </a:lnTo>
                  <a:lnTo>
                    <a:pt x="2828291" y="1405255"/>
                  </a:lnTo>
                  <a:lnTo>
                    <a:pt x="2828291" y="605790"/>
                  </a:lnTo>
                  <a:lnTo>
                    <a:pt x="2827656" y="605790"/>
                  </a:lnTo>
                  <a:cubicBezTo>
                    <a:pt x="2827656" y="506730"/>
                    <a:pt x="2907031" y="427990"/>
                    <a:pt x="3005456" y="427990"/>
                  </a:cubicBezTo>
                  <a:close/>
                  <a:moveTo>
                    <a:pt x="7449820" y="427355"/>
                  </a:moveTo>
                  <a:cubicBezTo>
                    <a:pt x="7548880" y="427355"/>
                    <a:pt x="7627620" y="506730"/>
                    <a:pt x="7625715" y="605155"/>
                  </a:cubicBezTo>
                  <a:lnTo>
                    <a:pt x="7625715" y="1404620"/>
                  </a:lnTo>
                  <a:lnTo>
                    <a:pt x="7402830" y="1404620"/>
                  </a:lnTo>
                  <a:lnTo>
                    <a:pt x="7402830" y="638810"/>
                  </a:lnTo>
                  <a:lnTo>
                    <a:pt x="6968490" y="638810"/>
                  </a:lnTo>
                  <a:lnTo>
                    <a:pt x="6968490" y="1402715"/>
                  </a:lnTo>
                  <a:lnTo>
                    <a:pt x="6743700" y="1402715"/>
                  </a:lnTo>
                  <a:lnTo>
                    <a:pt x="6743700" y="427990"/>
                  </a:lnTo>
                  <a:lnTo>
                    <a:pt x="7450455" y="427990"/>
                  </a:lnTo>
                  <a:close/>
                  <a:moveTo>
                    <a:pt x="2200911" y="406400"/>
                  </a:moveTo>
                  <a:cubicBezTo>
                    <a:pt x="2485391" y="406400"/>
                    <a:pt x="2686686" y="623570"/>
                    <a:pt x="2686686" y="919480"/>
                  </a:cubicBezTo>
                  <a:cubicBezTo>
                    <a:pt x="2686686" y="937260"/>
                    <a:pt x="2686686" y="960755"/>
                    <a:pt x="2684781" y="988695"/>
                  </a:cubicBezTo>
                  <a:lnTo>
                    <a:pt x="1934846" y="988695"/>
                  </a:lnTo>
                  <a:cubicBezTo>
                    <a:pt x="1944371" y="1130300"/>
                    <a:pt x="2088516" y="1235075"/>
                    <a:pt x="2214881" y="1235075"/>
                  </a:cubicBezTo>
                  <a:cubicBezTo>
                    <a:pt x="2341246" y="1235075"/>
                    <a:pt x="2408556" y="1172210"/>
                    <a:pt x="2463801" y="1087120"/>
                  </a:cubicBezTo>
                  <a:lnTo>
                    <a:pt x="2653031" y="1176020"/>
                  </a:lnTo>
                  <a:cubicBezTo>
                    <a:pt x="2572386" y="1330325"/>
                    <a:pt x="2508886" y="1428750"/>
                    <a:pt x="2212976" y="1428750"/>
                  </a:cubicBezTo>
                  <a:cubicBezTo>
                    <a:pt x="1917066" y="1428750"/>
                    <a:pt x="1705611" y="1209675"/>
                    <a:pt x="1705611" y="917575"/>
                  </a:cubicBezTo>
                  <a:cubicBezTo>
                    <a:pt x="1705611" y="625475"/>
                    <a:pt x="1916431" y="406400"/>
                    <a:pt x="2200911" y="406400"/>
                  </a:cubicBezTo>
                  <a:close/>
                  <a:moveTo>
                    <a:pt x="5991860" y="403859"/>
                  </a:moveTo>
                  <a:cubicBezTo>
                    <a:pt x="6125846" y="403859"/>
                    <a:pt x="6248401" y="461009"/>
                    <a:pt x="6321426" y="561974"/>
                  </a:cubicBezTo>
                  <a:lnTo>
                    <a:pt x="6321426" y="427989"/>
                  </a:lnTo>
                  <a:lnTo>
                    <a:pt x="6548121" y="427989"/>
                  </a:lnTo>
                  <a:lnTo>
                    <a:pt x="6548121" y="1402714"/>
                  </a:lnTo>
                  <a:lnTo>
                    <a:pt x="6321426" y="1402714"/>
                  </a:lnTo>
                  <a:lnTo>
                    <a:pt x="6321426" y="1260474"/>
                  </a:lnTo>
                  <a:cubicBezTo>
                    <a:pt x="6250306" y="1363344"/>
                    <a:pt x="6260466" y="1426209"/>
                    <a:pt x="5991860" y="1426209"/>
                  </a:cubicBezTo>
                  <a:cubicBezTo>
                    <a:pt x="5723256" y="1426209"/>
                    <a:pt x="5516246" y="1201419"/>
                    <a:pt x="5516246" y="915034"/>
                  </a:cubicBezTo>
                  <a:cubicBezTo>
                    <a:pt x="5516246" y="628649"/>
                    <a:pt x="5723256" y="403859"/>
                    <a:pt x="5991860" y="403859"/>
                  </a:cubicBezTo>
                  <a:close/>
                  <a:moveTo>
                    <a:pt x="0" y="9525"/>
                  </a:moveTo>
                  <a:lnTo>
                    <a:pt x="290195" y="9525"/>
                  </a:lnTo>
                  <a:lnTo>
                    <a:pt x="781685" y="1067435"/>
                  </a:lnTo>
                  <a:lnTo>
                    <a:pt x="1271270" y="9525"/>
                  </a:lnTo>
                  <a:lnTo>
                    <a:pt x="1553210" y="9525"/>
                  </a:lnTo>
                  <a:lnTo>
                    <a:pt x="1553210" y="1402715"/>
                  </a:lnTo>
                  <a:lnTo>
                    <a:pt x="1320165" y="1402715"/>
                  </a:lnTo>
                  <a:lnTo>
                    <a:pt x="1320165" y="412115"/>
                  </a:lnTo>
                  <a:lnTo>
                    <a:pt x="854710" y="1402715"/>
                  </a:lnTo>
                  <a:lnTo>
                    <a:pt x="696595" y="1402715"/>
                  </a:lnTo>
                  <a:lnTo>
                    <a:pt x="233045" y="414020"/>
                  </a:lnTo>
                  <a:lnTo>
                    <a:pt x="233045" y="1402715"/>
                  </a:lnTo>
                  <a:lnTo>
                    <a:pt x="0" y="1402715"/>
                  </a:lnTo>
                  <a:close/>
                  <a:moveTo>
                    <a:pt x="4709161" y="7619"/>
                  </a:moveTo>
                  <a:lnTo>
                    <a:pt x="4938396" y="7619"/>
                  </a:lnTo>
                  <a:lnTo>
                    <a:pt x="4938396" y="1400809"/>
                  </a:lnTo>
                  <a:lnTo>
                    <a:pt x="4709161" y="1400809"/>
                  </a:lnTo>
                  <a:lnTo>
                    <a:pt x="4709161" y="1262379"/>
                  </a:lnTo>
                  <a:cubicBezTo>
                    <a:pt x="4638041" y="1365249"/>
                    <a:pt x="4648201" y="1426209"/>
                    <a:pt x="4379596" y="1426209"/>
                  </a:cubicBezTo>
                  <a:cubicBezTo>
                    <a:pt x="4110991" y="1426209"/>
                    <a:pt x="3903981" y="1201419"/>
                    <a:pt x="3903981" y="915034"/>
                  </a:cubicBezTo>
                  <a:cubicBezTo>
                    <a:pt x="3903981" y="628649"/>
                    <a:pt x="4110991" y="403859"/>
                    <a:pt x="4379596" y="403859"/>
                  </a:cubicBezTo>
                  <a:cubicBezTo>
                    <a:pt x="4513581" y="403859"/>
                    <a:pt x="4636136" y="461009"/>
                    <a:pt x="4709161" y="561974"/>
                  </a:cubicBezTo>
                  <a:close/>
                  <a:moveTo>
                    <a:pt x="5248275" y="0"/>
                  </a:moveTo>
                  <a:cubicBezTo>
                    <a:pt x="5329555" y="0"/>
                    <a:pt x="5390515" y="65405"/>
                    <a:pt x="5392421" y="144145"/>
                  </a:cubicBezTo>
                  <a:cubicBezTo>
                    <a:pt x="5392421" y="223520"/>
                    <a:pt x="5327650" y="286385"/>
                    <a:pt x="5248275" y="286385"/>
                  </a:cubicBezTo>
                  <a:cubicBezTo>
                    <a:pt x="5168900" y="286385"/>
                    <a:pt x="5106035" y="225425"/>
                    <a:pt x="5106035" y="144145"/>
                  </a:cubicBezTo>
                  <a:cubicBezTo>
                    <a:pt x="5106035" y="62865"/>
                    <a:pt x="5167630" y="0"/>
                    <a:pt x="5248275" y="0"/>
                  </a:cubicBezTo>
                  <a:close/>
                  <a:moveTo>
                    <a:pt x="3633471" y="0"/>
                  </a:moveTo>
                  <a:cubicBezTo>
                    <a:pt x="3716656" y="0"/>
                    <a:pt x="3777616" y="64770"/>
                    <a:pt x="3777616" y="144145"/>
                  </a:cubicBezTo>
                  <a:cubicBezTo>
                    <a:pt x="3777616" y="223520"/>
                    <a:pt x="3712846" y="286385"/>
                    <a:pt x="3633471" y="286385"/>
                  </a:cubicBezTo>
                  <a:cubicBezTo>
                    <a:pt x="3554096" y="286385"/>
                    <a:pt x="3491231" y="225425"/>
                    <a:pt x="3491231" y="144145"/>
                  </a:cubicBezTo>
                  <a:cubicBezTo>
                    <a:pt x="3491231" y="62865"/>
                    <a:pt x="3552826" y="0"/>
                    <a:pt x="3633471" y="0"/>
                  </a:cubicBezTo>
                  <a:close/>
                </a:path>
              </a:pathLst>
            </a:custGeom>
            <a:grpFill/>
            <a:ln w="6350" cap="flat">
              <a:noFill/>
              <a:prstDash val="solid"/>
              <a:miter/>
            </a:ln>
          </p:spPr>
          <p:txBody>
            <a:bodyPr rtlCol="0" anchor="ctr"/>
            <a:lstStyle/>
            <a:p>
              <a:endParaRPr lang="en-GB">
                <a:solidFill>
                  <a:schemeClr val="bg1"/>
                </a:solidFill>
              </a:endParaRPr>
            </a:p>
          </p:txBody>
        </p:sp>
        <p:sp>
          <p:nvSpPr>
            <p:cNvPr id="10" name="Freeform 9">
              <a:extLst>
                <a:ext uri="{FF2B5EF4-FFF2-40B4-BE49-F238E27FC236}">
                  <a16:creationId xmlns:a16="http://schemas.microsoft.com/office/drawing/2014/main" id="{CAD871AE-2DCF-5797-1A73-1A0C7632E132}"/>
                </a:ext>
              </a:extLst>
            </p:cNvPr>
            <p:cNvSpPr/>
            <p:nvPr userDrawn="1"/>
          </p:nvSpPr>
          <p:spPr>
            <a:xfrm>
              <a:off x="504825" y="2099945"/>
              <a:ext cx="2636519" cy="2656205"/>
            </a:xfrm>
            <a:custGeom>
              <a:avLst/>
              <a:gdLst>
                <a:gd name="connsiteX0" fmla="*/ 1365250 w 2636519"/>
                <a:gd name="connsiteY0" fmla="*/ 1736089 h 2656205"/>
                <a:gd name="connsiteX1" fmla="*/ 1288415 w 2636519"/>
                <a:gd name="connsiteY1" fmla="*/ 2075814 h 2656205"/>
                <a:gd name="connsiteX2" fmla="*/ 1191895 w 2636519"/>
                <a:gd name="connsiteY2" fmla="*/ 2196464 h 2656205"/>
                <a:gd name="connsiteX3" fmla="*/ 595630 w 2636519"/>
                <a:gd name="connsiteY3" fmla="*/ 2482849 h 2656205"/>
                <a:gd name="connsiteX4" fmla="*/ 595630 w 2636519"/>
                <a:gd name="connsiteY4" fmla="*/ 2482214 h 2656205"/>
                <a:gd name="connsiteX5" fmla="*/ 449580 w 2636519"/>
                <a:gd name="connsiteY5" fmla="*/ 2178049 h 2656205"/>
                <a:gd name="connsiteX6" fmla="*/ 1663699 w 2636519"/>
                <a:gd name="connsiteY6" fmla="*/ 1590675 h 2656205"/>
                <a:gd name="connsiteX7" fmla="*/ 1880869 w 2636519"/>
                <a:gd name="connsiteY7" fmla="*/ 1861185 h 2656205"/>
                <a:gd name="connsiteX8" fmla="*/ 1914524 w 2636519"/>
                <a:gd name="connsiteY8" fmla="*/ 2011045 h 2656205"/>
                <a:gd name="connsiteX9" fmla="*/ 1766569 w 2636519"/>
                <a:gd name="connsiteY9" fmla="*/ 2656205 h 2656205"/>
                <a:gd name="connsiteX10" fmla="*/ 1437004 w 2636519"/>
                <a:gd name="connsiteY10" fmla="*/ 2581275 h 2656205"/>
                <a:gd name="connsiteX11" fmla="*/ 1738629 w 2636519"/>
                <a:gd name="connsiteY11" fmla="*/ 1266825 h 2656205"/>
                <a:gd name="connsiteX12" fmla="*/ 2085339 w 2636519"/>
                <a:gd name="connsiteY12" fmla="*/ 1266825 h 2656205"/>
                <a:gd name="connsiteX13" fmla="*/ 2223769 w 2636519"/>
                <a:gd name="connsiteY13" fmla="*/ 1334135 h 2656205"/>
                <a:gd name="connsiteX14" fmla="*/ 2636519 w 2636519"/>
                <a:gd name="connsiteY14" fmla="*/ 1851025 h 2656205"/>
                <a:gd name="connsiteX15" fmla="*/ 2372359 w 2636519"/>
                <a:gd name="connsiteY15" fmla="*/ 2062480 h 2656205"/>
                <a:gd name="connsiteX16" fmla="*/ 147955 w 2636519"/>
                <a:gd name="connsiteY16" fmla="*/ 1148715 h 2656205"/>
                <a:gd name="connsiteX17" fmla="*/ 1063625 w 2636519"/>
                <a:gd name="connsiteY17" fmla="*/ 1590675 h 2656205"/>
                <a:gd name="connsiteX18" fmla="*/ 749935 w 2636519"/>
                <a:gd name="connsiteY18" fmla="*/ 1742440 h 2656205"/>
                <a:gd name="connsiteX19" fmla="*/ 749935 w 2636519"/>
                <a:gd name="connsiteY19" fmla="*/ 1743075 h 2656205"/>
                <a:gd name="connsiteX20" fmla="*/ 596265 w 2636519"/>
                <a:gd name="connsiteY20" fmla="*/ 1741170 h 2656205"/>
                <a:gd name="connsiteX21" fmla="*/ 0 w 2636519"/>
                <a:gd name="connsiteY21" fmla="*/ 1454785 h 2656205"/>
                <a:gd name="connsiteX22" fmla="*/ 1884679 w 2636519"/>
                <a:gd name="connsiteY22" fmla="*/ 666750 h 2656205"/>
                <a:gd name="connsiteX23" fmla="*/ 2545714 w 2636519"/>
                <a:gd name="connsiteY23" fmla="*/ 666750 h 2656205"/>
                <a:gd name="connsiteX24" fmla="*/ 2545714 w 2636519"/>
                <a:gd name="connsiteY24" fmla="*/ 1006475 h 2656205"/>
                <a:gd name="connsiteX25" fmla="*/ 1529079 w 2636519"/>
                <a:gd name="connsiteY25" fmla="*/ 1006475 h 2656205"/>
                <a:gd name="connsiteX26" fmla="*/ 1746249 w 2636519"/>
                <a:gd name="connsiteY26" fmla="*/ 734060 h 2656205"/>
                <a:gd name="connsiteX27" fmla="*/ 1884679 w 2636519"/>
                <a:gd name="connsiteY27" fmla="*/ 666750 h 2656205"/>
                <a:gd name="connsiteX28" fmla="*/ 762000 w 2636519"/>
                <a:gd name="connsiteY28" fmla="*/ 276225 h 2656205"/>
                <a:gd name="connsiteX29" fmla="*/ 988695 w 2636519"/>
                <a:gd name="connsiteY29" fmla="*/ 1266825 h 2656205"/>
                <a:gd name="connsiteX30" fmla="*/ 675005 w 2636519"/>
                <a:gd name="connsiteY30" fmla="*/ 1115060 h 2656205"/>
                <a:gd name="connsiteX31" fmla="*/ 675005 w 2636519"/>
                <a:gd name="connsiteY31" fmla="*/ 1114425 h 2656205"/>
                <a:gd name="connsiteX32" fmla="*/ 580390 w 2636519"/>
                <a:gd name="connsiteY32" fmla="*/ 996315 h 2656205"/>
                <a:gd name="connsiteX33" fmla="*/ 432435 w 2636519"/>
                <a:gd name="connsiteY33" fmla="*/ 351155 h 2656205"/>
                <a:gd name="connsiteX34" fmla="*/ 1567179 w 2636519"/>
                <a:gd name="connsiteY34" fmla="*/ 0 h 2656205"/>
                <a:gd name="connsiteX35" fmla="*/ 1831339 w 2636519"/>
                <a:gd name="connsiteY35" fmla="*/ 211455 h 2656205"/>
                <a:gd name="connsiteX36" fmla="*/ 1197609 w 2636519"/>
                <a:gd name="connsiteY36" fmla="*/ 1006475 h 2656205"/>
                <a:gd name="connsiteX37" fmla="*/ 1120774 w 2636519"/>
                <a:gd name="connsiteY37" fmla="*/ 666750 h 2656205"/>
                <a:gd name="connsiteX38" fmla="*/ 1154429 w 2636519"/>
                <a:gd name="connsiteY38" fmla="*/ 516890 h 265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36519" h="2656205">
                  <a:moveTo>
                    <a:pt x="1365250" y="1736089"/>
                  </a:moveTo>
                  <a:lnTo>
                    <a:pt x="1288415" y="2075814"/>
                  </a:lnTo>
                  <a:cubicBezTo>
                    <a:pt x="1276985" y="2129154"/>
                    <a:pt x="1241425" y="2172969"/>
                    <a:pt x="1191895" y="2196464"/>
                  </a:cubicBezTo>
                  <a:lnTo>
                    <a:pt x="595630" y="2482849"/>
                  </a:lnTo>
                  <a:lnTo>
                    <a:pt x="595630" y="2482214"/>
                  </a:lnTo>
                  <a:lnTo>
                    <a:pt x="449580" y="2178049"/>
                  </a:lnTo>
                  <a:close/>
                  <a:moveTo>
                    <a:pt x="1663699" y="1590675"/>
                  </a:moveTo>
                  <a:lnTo>
                    <a:pt x="1880869" y="1861185"/>
                  </a:lnTo>
                  <a:cubicBezTo>
                    <a:pt x="1914524" y="1902460"/>
                    <a:pt x="1926589" y="1957705"/>
                    <a:pt x="1914524" y="2011045"/>
                  </a:cubicBezTo>
                  <a:lnTo>
                    <a:pt x="1766569" y="2656205"/>
                  </a:lnTo>
                  <a:lnTo>
                    <a:pt x="1437004" y="2581275"/>
                  </a:lnTo>
                  <a:close/>
                  <a:moveTo>
                    <a:pt x="1738629" y="1266825"/>
                  </a:moveTo>
                  <a:lnTo>
                    <a:pt x="2085339" y="1266825"/>
                  </a:lnTo>
                  <a:cubicBezTo>
                    <a:pt x="2138679" y="1266825"/>
                    <a:pt x="2190114" y="1290955"/>
                    <a:pt x="2223769" y="1334135"/>
                  </a:cubicBezTo>
                  <a:lnTo>
                    <a:pt x="2636519" y="1851025"/>
                  </a:lnTo>
                  <a:lnTo>
                    <a:pt x="2372359" y="2062480"/>
                  </a:lnTo>
                  <a:close/>
                  <a:moveTo>
                    <a:pt x="147955" y="1148715"/>
                  </a:moveTo>
                  <a:lnTo>
                    <a:pt x="1063625" y="1590675"/>
                  </a:lnTo>
                  <a:lnTo>
                    <a:pt x="749935" y="1742440"/>
                  </a:lnTo>
                  <a:lnTo>
                    <a:pt x="749935" y="1743075"/>
                  </a:lnTo>
                  <a:cubicBezTo>
                    <a:pt x="701040" y="1764665"/>
                    <a:pt x="643890" y="1764665"/>
                    <a:pt x="596265" y="1741170"/>
                  </a:cubicBezTo>
                  <a:lnTo>
                    <a:pt x="0" y="1454785"/>
                  </a:lnTo>
                  <a:close/>
                  <a:moveTo>
                    <a:pt x="1884679" y="666750"/>
                  </a:moveTo>
                  <a:lnTo>
                    <a:pt x="2545714" y="666750"/>
                  </a:lnTo>
                  <a:lnTo>
                    <a:pt x="2545714" y="1006475"/>
                  </a:lnTo>
                  <a:lnTo>
                    <a:pt x="1529079" y="1006475"/>
                  </a:lnTo>
                  <a:lnTo>
                    <a:pt x="1746249" y="734060"/>
                  </a:lnTo>
                  <a:cubicBezTo>
                    <a:pt x="1779904" y="692150"/>
                    <a:pt x="1831339" y="666750"/>
                    <a:pt x="1884679" y="666750"/>
                  </a:cubicBezTo>
                  <a:close/>
                  <a:moveTo>
                    <a:pt x="762000" y="276225"/>
                  </a:moveTo>
                  <a:lnTo>
                    <a:pt x="988695" y="1266825"/>
                  </a:lnTo>
                  <a:lnTo>
                    <a:pt x="675005" y="1115060"/>
                  </a:lnTo>
                  <a:lnTo>
                    <a:pt x="675005" y="1114425"/>
                  </a:lnTo>
                  <a:cubicBezTo>
                    <a:pt x="628015" y="1090930"/>
                    <a:pt x="592455" y="1047750"/>
                    <a:pt x="580390" y="996315"/>
                  </a:cubicBezTo>
                  <a:lnTo>
                    <a:pt x="432435" y="351155"/>
                  </a:lnTo>
                  <a:close/>
                  <a:moveTo>
                    <a:pt x="1567179" y="0"/>
                  </a:moveTo>
                  <a:lnTo>
                    <a:pt x="1831339" y="211455"/>
                  </a:lnTo>
                  <a:lnTo>
                    <a:pt x="1197609" y="1006475"/>
                  </a:lnTo>
                  <a:lnTo>
                    <a:pt x="1120774" y="666750"/>
                  </a:lnTo>
                  <a:cubicBezTo>
                    <a:pt x="1109344" y="613410"/>
                    <a:pt x="1120774" y="558165"/>
                    <a:pt x="1154429" y="516890"/>
                  </a:cubicBezTo>
                  <a:close/>
                </a:path>
              </a:pathLst>
            </a:custGeom>
            <a:grpFill/>
            <a:ln w="6350" cap="flat">
              <a:noFill/>
              <a:prstDash val="solid"/>
              <a:miter/>
            </a:ln>
          </p:spPr>
          <p:txBody>
            <a:bodyPr rtlCol="0" anchor="ctr"/>
            <a:lstStyle/>
            <a:p>
              <a:endParaRPr lang="en-GB">
                <a:solidFill>
                  <a:schemeClr val="bg1"/>
                </a:solidFill>
              </a:endParaRPr>
            </a:p>
          </p:txBody>
        </p:sp>
      </p:grpSp>
      <p:sp>
        <p:nvSpPr>
          <p:cNvPr id="13" name="Subtitle 2">
            <a:extLst>
              <a:ext uri="{FF2B5EF4-FFF2-40B4-BE49-F238E27FC236}">
                <a16:creationId xmlns:a16="http://schemas.microsoft.com/office/drawing/2014/main" id="{B2677F07-CF81-F3AB-3C2E-F4245B19666B}"/>
              </a:ext>
            </a:extLst>
          </p:cNvPr>
          <p:cNvSpPr>
            <a:spLocks noGrp="1"/>
          </p:cNvSpPr>
          <p:nvPr>
            <p:ph type="subTitle" idx="1"/>
          </p:nvPr>
        </p:nvSpPr>
        <p:spPr>
          <a:xfrm>
            <a:off x="393725" y="2932386"/>
            <a:ext cx="8515325" cy="2655614"/>
          </a:xfrm>
        </p:spPr>
        <p:txBody>
          <a:bodyPr>
            <a:normAutofit/>
          </a:bodyPr>
          <a:lstStyle>
            <a:lvl1pPr marL="0" indent="0" algn="l">
              <a:spcBef>
                <a:spcPts val="0"/>
              </a:spcBef>
              <a:spcAft>
                <a:spcPts val="0"/>
              </a:spcAft>
              <a:buNone/>
              <a:defRPr sz="1800" b="1">
                <a:solidFill>
                  <a:schemeClr val="bg1"/>
                </a:solidFill>
                <a:latin typeface="+mj-lt"/>
              </a:defRPr>
            </a:lvl1pPr>
            <a:lvl2pPr marL="0" indent="0" algn="l">
              <a:spcBef>
                <a:spcPts val="0"/>
              </a:spcBef>
              <a:spcAft>
                <a:spcPts val="0"/>
              </a:spcAft>
              <a:buNone/>
              <a:defRPr sz="18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a:p>
            <a:pPr lvl="1"/>
            <a:r>
              <a:rPr lang="en-GB"/>
              <a:t>Second level</a:t>
            </a:r>
          </a:p>
        </p:txBody>
      </p:sp>
    </p:spTree>
    <p:extLst>
      <p:ext uri="{BB962C8B-B14F-4D97-AF65-F5344CB8AC3E}">
        <p14:creationId xmlns:p14="http://schemas.microsoft.com/office/powerpoint/2010/main" val="448939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B5D2-CF49-4081-DF3C-2DFF81449B1E}"/>
              </a:ext>
            </a:extLst>
          </p:cNvPr>
          <p:cNvSpPr>
            <a:spLocks noGrp="1"/>
          </p:cNvSpPr>
          <p:nvPr>
            <p:ph type="title"/>
          </p:nvPr>
        </p:nvSpPr>
        <p:spPr>
          <a:xfrm>
            <a:off x="395288" y="395288"/>
            <a:ext cx="9475787" cy="605242"/>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F1C05AEF-C44C-D981-CD77-27737438F9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A38625C-0480-1B31-8F97-F17C2F2974BF}"/>
              </a:ext>
            </a:extLst>
          </p:cNvPr>
          <p:cNvSpPr>
            <a:spLocks noGrp="1"/>
          </p:cNvSpPr>
          <p:nvPr>
            <p:ph type="dt" sz="half" idx="10"/>
          </p:nvPr>
        </p:nvSpPr>
        <p:spPr/>
        <p:txBody>
          <a:bodyPr/>
          <a:lstStyle/>
          <a:p>
            <a:r>
              <a:rPr lang="en-GB"/>
              <a:t>00 MONTH YYYY</a:t>
            </a:r>
          </a:p>
        </p:txBody>
      </p:sp>
      <p:sp>
        <p:nvSpPr>
          <p:cNvPr id="8" name="Footer Placeholder 7">
            <a:extLst>
              <a:ext uri="{FF2B5EF4-FFF2-40B4-BE49-F238E27FC236}">
                <a16:creationId xmlns:a16="http://schemas.microsoft.com/office/drawing/2014/main" id="{809A1427-BEF6-9A07-A77A-43472BCD0C13}"/>
              </a:ext>
            </a:extLst>
          </p:cNvPr>
          <p:cNvSpPr>
            <a:spLocks noGrp="1"/>
          </p:cNvSpPr>
          <p:nvPr>
            <p:ph type="ftr" sz="quarter" idx="11"/>
          </p:nvPr>
        </p:nvSpPr>
        <p:spPr/>
        <p:txBody>
          <a:bodyPr/>
          <a:lstStyle/>
          <a:p>
            <a:r>
              <a:rPr lang="en-GB"/>
              <a:t>PRESENTATION TITLE</a:t>
            </a:r>
          </a:p>
        </p:txBody>
      </p:sp>
      <p:sp>
        <p:nvSpPr>
          <p:cNvPr id="9" name="Slide Number Placeholder 8">
            <a:extLst>
              <a:ext uri="{FF2B5EF4-FFF2-40B4-BE49-F238E27FC236}">
                <a16:creationId xmlns:a16="http://schemas.microsoft.com/office/drawing/2014/main" id="{429E061F-3991-8CE8-CCC4-A8A2ACE21833}"/>
              </a:ext>
            </a:extLst>
          </p:cNvPr>
          <p:cNvSpPr>
            <a:spLocks noGrp="1"/>
          </p:cNvSpPr>
          <p:nvPr>
            <p:ph type="sldNum" sz="quarter" idx="12"/>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3234596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Black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B5D2-CF49-4081-DF3C-2DFF81449B1E}"/>
              </a:ext>
            </a:extLst>
          </p:cNvPr>
          <p:cNvSpPr>
            <a:spLocks noGrp="1"/>
          </p:cNvSpPr>
          <p:nvPr>
            <p:ph type="title"/>
          </p:nvPr>
        </p:nvSpPr>
        <p:spPr>
          <a:xfrm>
            <a:off x="395288" y="395288"/>
            <a:ext cx="9475787" cy="605242"/>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F1C05AEF-C44C-D981-CD77-27737438F97A}"/>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A38625C-0480-1B31-8F97-F17C2F2974BF}"/>
              </a:ext>
            </a:extLst>
          </p:cNvPr>
          <p:cNvSpPr>
            <a:spLocks noGrp="1"/>
          </p:cNvSpPr>
          <p:nvPr>
            <p:ph type="dt" sz="half" idx="10"/>
          </p:nvPr>
        </p:nvSpPr>
        <p:spPr/>
        <p:txBody>
          <a:bodyPr/>
          <a:lstStyle/>
          <a:p>
            <a:r>
              <a:rPr lang="en-GB"/>
              <a:t>00 MONTH YYYY</a:t>
            </a:r>
          </a:p>
        </p:txBody>
      </p:sp>
      <p:sp>
        <p:nvSpPr>
          <p:cNvPr id="8" name="Footer Placeholder 7">
            <a:extLst>
              <a:ext uri="{FF2B5EF4-FFF2-40B4-BE49-F238E27FC236}">
                <a16:creationId xmlns:a16="http://schemas.microsoft.com/office/drawing/2014/main" id="{809A1427-BEF6-9A07-A77A-43472BCD0C13}"/>
              </a:ext>
            </a:extLst>
          </p:cNvPr>
          <p:cNvSpPr>
            <a:spLocks noGrp="1"/>
          </p:cNvSpPr>
          <p:nvPr>
            <p:ph type="ftr" sz="quarter" idx="11"/>
          </p:nvPr>
        </p:nvSpPr>
        <p:spPr/>
        <p:txBody>
          <a:bodyPr/>
          <a:lstStyle/>
          <a:p>
            <a:r>
              <a:rPr lang="en-GB"/>
              <a:t>PRESENTATION TITLE</a:t>
            </a:r>
          </a:p>
        </p:txBody>
      </p:sp>
      <p:sp>
        <p:nvSpPr>
          <p:cNvPr id="9" name="Slide Number Placeholder 8">
            <a:extLst>
              <a:ext uri="{FF2B5EF4-FFF2-40B4-BE49-F238E27FC236}">
                <a16:creationId xmlns:a16="http://schemas.microsoft.com/office/drawing/2014/main" id="{429E061F-3991-8CE8-CCC4-A8A2ACE21833}"/>
              </a:ext>
            </a:extLst>
          </p:cNvPr>
          <p:cNvSpPr>
            <a:spLocks noGrp="1"/>
          </p:cNvSpPr>
          <p:nvPr>
            <p:ph type="sldNum" sz="quarter" idx="12"/>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392916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E150795-3735-0A00-9EBA-03A744ACE6DE}"/>
              </a:ext>
            </a:extLst>
          </p:cNvPr>
          <p:cNvSpPr/>
          <p:nvPr userDrawn="1"/>
        </p:nvSpPr>
        <p:spPr>
          <a:xfrm>
            <a:off x="252414" y="5971309"/>
            <a:ext cx="11687174" cy="632691"/>
          </a:xfrm>
          <a:prstGeom prst="roundRect">
            <a:avLst>
              <a:gd name="adj" fmla="val 19678"/>
            </a:avLst>
          </a:prstGeom>
          <a:solidFill>
            <a:schemeClr val="bg1"/>
          </a:solidFill>
          <a:ln>
            <a:noFill/>
          </a:ln>
          <a:effectLst>
            <a:outerShdw blurRad="50800" dist="38100" dir="5400000" algn="t"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3">
            <a:extLst>
              <a:ext uri="{FF2B5EF4-FFF2-40B4-BE49-F238E27FC236}">
                <a16:creationId xmlns:a16="http://schemas.microsoft.com/office/drawing/2014/main" id="{9244E47B-E426-156C-3104-777973945D99}"/>
              </a:ext>
            </a:extLst>
          </p:cNvPr>
          <p:cNvSpPr>
            <a:spLocks noGrp="1"/>
          </p:cNvSpPr>
          <p:nvPr>
            <p:ph type="dt" sz="half" idx="10"/>
          </p:nvPr>
        </p:nvSpPr>
        <p:spPr>
          <a:xfrm>
            <a:off x="504450" y="6226099"/>
            <a:ext cx="2520000" cy="123111"/>
          </a:xfrm>
          <a:prstGeom prst="rect">
            <a:avLst/>
          </a:prstGeom>
        </p:spPr>
        <p:txBody>
          <a:bodyPr/>
          <a:lstStyle>
            <a:lvl1pPr algn="l">
              <a:defRPr/>
            </a:lvl1pPr>
          </a:lstStyle>
          <a:p>
            <a:r>
              <a:rPr lang="en-GB"/>
              <a:t>00 MONTH </a:t>
            </a:r>
            <a:r>
              <a:rPr lang="en-GB" err="1"/>
              <a:t>YYYY</a:t>
            </a:r>
            <a:endParaRPr lang="en-GB"/>
          </a:p>
        </p:txBody>
      </p:sp>
      <p:sp>
        <p:nvSpPr>
          <p:cNvPr id="6" name="Title 1">
            <a:extLst>
              <a:ext uri="{FF2B5EF4-FFF2-40B4-BE49-F238E27FC236}">
                <a16:creationId xmlns:a16="http://schemas.microsoft.com/office/drawing/2014/main" id="{956B94AE-0CF1-E42F-D8EE-2D3120890ADD}"/>
              </a:ext>
            </a:extLst>
          </p:cNvPr>
          <p:cNvSpPr>
            <a:spLocks noGrp="1"/>
          </p:cNvSpPr>
          <p:nvPr>
            <p:ph type="ctrTitle" hasCustomPrompt="1"/>
          </p:nvPr>
        </p:nvSpPr>
        <p:spPr>
          <a:xfrm>
            <a:off x="395288" y="395288"/>
            <a:ext cx="8513762" cy="2453015"/>
          </a:xfrm>
        </p:spPr>
        <p:txBody>
          <a:bodyPr anchor="t"/>
          <a:lstStyle>
            <a:lvl1pPr algn="l">
              <a:defRPr sz="8800">
                <a:solidFill>
                  <a:schemeClr val="bg1"/>
                </a:solidFill>
              </a:defRPr>
            </a:lvl1pPr>
          </a:lstStyle>
          <a:p>
            <a:r>
              <a:rPr lang="en-GB"/>
              <a:t>Master title style</a:t>
            </a:r>
          </a:p>
        </p:txBody>
      </p:sp>
      <p:grpSp>
        <p:nvGrpSpPr>
          <p:cNvPr id="8" name="Group 7">
            <a:extLst>
              <a:ext uri="{FF2B5EF4-FFF2-40B4-BE49-F238E27FC236}">
                <a16:creationId xmlns:a16="http://schemas.microsoft.com/office/drawing/2014/main" id="{B7A55DBB-85ED-EEB0-BD95-3F712912997D}"/>
              </a:ext>
            </a:extLst>
          </p:cNvPr>
          <p:cNvGrpSpPr/>
          <p:nvPr userDrawn="1"/>
        </p:nvGrpSpPr>
        <p:grpSpPr>
          <a:xfrm>
            <a:off x="10015538" y="395288"/>
            <a:ext cx="1781174" cy="422970"/>
            <a:chOff x="504825" y="2099945"/>
            <a:chExt cx="11185557" cy="2656205"/>
          </a:xfrm>
          <a:solidFill>
            <a:schemeClr val="bg1"/>
          </a:solidFill>
        </p:grpSpPr>
        <p:sp>
          <p:nvSpPr>
            <p:cNvPr id="9" name="Freeform 8">
              <a:extLst>
                <a:ext uri="{FF2B5EF4-FFF2-40B4-BE49-F238E27FC236}">
                  <a16:creationId xmlns:a16="http://schemas.microsoft.com/office/drawing/2014/main" id="{11C76756-F93A-7322-72DB-1FD27485C3BA}"/>
                </a:ext>
              </a:extLst>
            </p:cNvPr>
            <p:cNvSpPr/>
            <p:nvPr userDrawn="1"/>
          </p:nvSpPr>
          <p:spPr>
            <a:xfrm>
              <a:off x="4064634" y="2757170"/>
              <a:ext cx="7625748" cy="1428750"/>
            </a:xfrm>
            <a:custGeom>
              <a:avLst/>
              <a:gdLst>
                <a:gd name="connsiteX0" fmla="*/ 6039485 w 7625748"/>
                <a:gd name="connsiteY0" fmla="*/ 614679 h 1428750"/>
                <a:gd name="connsiteX1" fmla="*/ 5747385 w 7625748"/>
                <a:gd name="connsiteY1" fmla="*/ 916939 h 1428750"/>
                <a:gd name="connsiteX2" fmla="*/ 6039485 w 7625748"/>
                <a:gd name="connsiteY2" fmla="*/ 1219199 h 1428750"/>
                <a:gd name="connsiteX3" fmla="*/ 6331585 w 7625748"/>
                <a:gd name="connsiteY3" fmla="*/ 916939 h 1428750"/>
                <a:gd name="connsiteX4" fmla="*/ 6039485 w 7625748"/>
                <a:gd name="connsiteY4" fmla="*/ 614679 h 1428750"/>
                <a:gd name="connsiteX5" fmla="*/ 4427221 w 7625748"/>
                <a:gd name="connsiteY5" fmla="*/ 614679 h 1428750"/>
                <a:gd name="connsiteX6" fmla="*/ 4135121 w 7625748"/>
                <a:gd name="connsiteY6" fmla="*/ 916939 h 1428750"/>
                <a:gd name="connsiteX7" fmla="*/ 4427221 w 7625748"/>
                <a:gd name="connsiteY7" fmla="*/ 1219199 h 1428750"/>
                <a:gd name="connsiteX8" fmla="*/ 4719321 w 7625748"/>
                <a:gd name="connsiteY8" fmla="*/ 916939 h 1428750"/>
                <a:gd name="connsiteX9" fmla="*/ 4427221 w 7625748"/>
                <a:gd name="connsiteY9" fmla="*/ 614679 h 1428750"/>
                <a:gd name="connsiteX10" fmla="*/ 2197101 w 7625748"/>
                <a:gd name="connsiteY10" fmla="*/ 593725 h 1428750"/>
                <a:gd name="connsiteX11" fmla="*/ 1936751 w 7625748"/>
                <a:gd name="connsiteY11" fmla="*/ 818515 h 1428750"/>
                <a:gd name="connsiteX12" fmla="*/ 2457451 w 7625748"/>
                <a:gd name="connsiteY12" fmla="*/ 818515 h 1428750"/>
                <a:gd name="connsiteX13" fmla="*/ 2197101 w 7625748"/>
                <a:gd name="connsiteY13" fmla="*/ 593725 h 1428750"/>
                <a:gd name="connsiteX14" fmla="*/ 5133341 w 7625748"/>
                <a:gd name="connsiteY14" fmla="*/ 427990 h 1428750"/>
                <a:gd name="connsiteX15" fmla="*/ 5364481 w 7625748"/>
                <a:gd name="connsiteY15" fmla="*/ 427990 h 1428750"/>
                <a:gd name="connsiteX16" fmla="*/ 5364481 w 7625748"/>
                <a:gd name="connsiteY16" fmla="*/ 1402715 h 1428750"/>
                <a:gd name="connsiteX17" fmla="*/ 5133341 w 7625748"/>
                <a:gd name="connsiteY17" fmla="*/ 1402715 h 1428750"/>
                <a:gd name="connsiteX18" fmla="*/ 3521075 w 7625748"/>
                <a:gd name="connsiteY18" fmla="*/ 427990 h 1428750"/>
                <a:gd name="connsiteX19" fmla="*/ 3752215 w 7625748"/>
                <a:gd name="connsiteY19" fmla="*/ 427990 h 1428750"/>
                <a:gd name="connsiteX20" fmla="*/ 3752215 w 7625748"/>
                <a:gd name="connsiteY20" fmla="*/ 1402715 h 1428750"/>
                <a:gd name="connsiteX21" fmla="*/ 3521075 w 7625748"/>
                <a:gd name="connsiteY21" fmla="*/ 1402715 h 1428750"/>
                <a:gd name="connsiteX22" fmla="*/ 3005456 w 7625748"/>
                <a:gd name="connsiteY22" fmla="*/ 427990 h 1428750"/>
                <a:gd name="connsiteX23" fmla="*/ 3384551 w 7625748"/>
                <a:gd name="connsiteY23" fmla="*/ 427990 h 1428750"/>
                <a:gd name="connsiteX24" fmla="*/ 3384551 w 7625748"/>
                <a:gd name="connsiteY24" fmla="*/ 639445 h 1428750"/>
                <a:gd name="connsiteX25" fmla="*/ 3051176 w 7625748"/>
                <a:gd name="connsiteY25" fmla="*/ 639445 h 1428750"/>
                <a:gd name="connsiteX26" fmla="*/ 3051176 w 7625748"/>
                <a:gd name="connsiteY26" fmla="*/ 1405255 h 1428750"/>
                <a:gd name="connsiteX27" fmla="*/ 2828291 w 7625748"/>
                <a:gd name="connsiteY27" fmla="*/ 1405255 h 1428750"/>
                <a:gd name="connsiteX28" fmla="*/ 2828291 w 7625748"/>
                <a:gd name="connsiteY28" fmla="*/ 605790 h 1428750"/>
                <a:gd name="connsiteX29" fmla="*/ 2827656 w 7625748"/>
                <a:gd name="connsiteY29" fmla="*/ 605790 h 1428750"/>
                <a:gd name="connsiteX30" fmla="*/ 3005456 w 7625748"/>
                <a:gd name="connsiteY30" fmla="*/ 427990 h 1428750"/>
                <a:gd name="connsiteX31" fmla="*/ 7449820 w 7625748"/>
                <a:gd name="connsiteY31" fmla="*/ 427355 h 1428750"/>
                <a:gd name="connsiteX32" fmla="*/ 7625715 w 7625748"/>
                <a:gd name="connsiteY32" fmla="*/ 605155 h 1428750"/>
                <a:gd name="connsiteX33" fmla="*/ 7625715 w 7625748"/>
                <a:gd name="connsiteY33" fmla="*/ 1404620 h 1428750"/>
                <a:gd name="connsiteX34" fmla="*/ 7402830 w 7625748"/>
                <a:gd name="connsiteY34" fmla="*/ 1404620 h 1428750"/>
                <a:gd name="connsiteX35" fmla="*/ 7402830 w 7625748"/>
                <a:gd name="connsiteY35" fmla="*/ 638810 h 1428750"/>
                <a:gd name="connsiteX36" fmla="*/ 6968490 w 7625748"/>
                <a:gd name="connsiteY36" fmla="*/ 638810 h 1428750"/>
                <a:gd name="connsiteX37" fmla="*/ 6968490 w 7625748"/>
                <a:gd name="connsiteY37" fmla="*/ 1402715 h 1428750"/>
                <a:gd name="connsiteX38" fmla="*/ 6743700 w 7625748"/>
                <a:gd name="connsiteY38" fmla="*/ 1402715 h 1428750"/>
                <a:gd name="connsiteX39" fmla="*/ 6743700 w 7625748"/>
                <a:gd name="connsiteY39" fmla="*/ 427990 h 1428750"/>
                <a:gd name="connsiteX40" fmla="*/ 7450455 w 7625748"/>
                <a:gd name="connsiteY40" fmla="*/ 427990 h 1428750"/>
                <a:gd name="connsiteX41" fmla="*/ 2200911 w 7625748"/>
                <a:gd name="connsiteY41" fmla="*/ 406400 h 1428750"/>
                <a:gd name="connsiteX42" fmla="*/ 2686686 w 7625748"/>
                <a:gd name="connsiteY42" fmla="*/ 919480 h 1428750"/>
                <a:gd name="connsiteX43" fmla="*/ 2684781 w 7625748"/>
                <a:gd name="connsiteY43" fmla="*/ 988695 h 1428750"/>
                <a:gd name="connsiteX44" fmla="*/ 1934846 w 7625748"/>
                <a:gd name="connsiteY44" fmla="*/ 988695 h 1428750"/>
                <a:gd name="connsiteX45" fmla="*/ 2214881 w 7625748"/>
                <a:gd name="connsiteY45" fmla="*/ 1235075 h 1428750"/>
                <a:gd name="connsiteX46" fmla="*/ 2463801 w 7625748"/>
                <a:gd name="connsiteY46" fmla="*/ 1087120 h 1428750"/>
                <a:gd name="connsiteX47" fmla="*/ 2653031 w 7625748"/>
                <a:gd name="connsiteY47" fmla="*/ 1176020 h 1428750"/>
                <a:gd name="connsiteX48" fmla="*/ 2212976 w 7625748"/>
                <a:gd name="connsiteY48" fmla="*/ 1428750 h 1428750"/>
                <a:gd name="connsiteX49" fmla="*/ 1705611 w 7625748"/>
                <a:gd name="connsiteY49" fmla="*/ 917575 h 1428750"/>
                <a:gd name="connsiteX50" fmla="*/ 2200911 w 7625748"/>
                <a:gd name="connsiteY50" fmla="*/ 406400 h 1428750"/>
                <a:gd name="connsiteX51" fmla="*/ 5991860 w 7625748"/>
                <a:gd name="connsiteY51" fmla="*/ 403859 h 1428750"/>
                <a:gd name="connsiteX52" fmla="*/ 6321426 w 7625748"/>
                <a:gd name="connsiteY52" fmla="*/ 561974 h 1428750"/>
                <a:gd name="connsiteX53" fmla="*/ 6321426 w 7625748"/>
                <a:gd name="connsiteY53" fmla="*/ 427989 h 1428750"/>
                <a:gd name="connsiteX54" fmla="*/ 6548121 w 7625748"/>
                <a:gd name="connsiteY54" fmla="*/ 427989 h 1428750"/>
                <a:gd name="connsiteX55" fmla="*/ 6548121 w 7625748"/>
                <a:gd name="connsiteY55" fmla="*/ 1402714 h 1428750"/>
                <a:gd name="connsiteX56" fmla="*/ 6321426 w 7625748"/>
                <a:gd name="connsiteY56" fmla="*/ 1402714 h 1428750"/>
                <a:gd name="connsiteX57" fmla="*/ 6321426 w 7625748"/>
                <a:gd name="connsiteY57" fmla="*/ 1260474 h 1428750"/>
                <a:gd name="connsiteX58" fmla="*/ 5991860 w 7625748"/>
                <a:gd name="connsiteY58" fmla="*/ 1426209 h 1428750"/>
                <a:gd name="connsiteX59" fmla="*/ 5516246 w 7625748"/>
                <a:gd name="connsiteY59" fmla="*/ 915034 h 1428750"/>
                <a:gd name="connsiteX60" fmla="*/ 5991860 w 7625748"/>
                <a:gd name="connsiteY60" fmla="*/ 403859 h 1428750"/>
                <a:gd name="connsiteX61" fmla="*/ 0 w 7625748"/>
                <a:gd name="connsiteY61" fmla="*/ 9525 h 1428750"/>
                <a:gd name="connsiteX62" fmla="*/ 290195 w 7625748"/>
                <a:gd name="connsiteY62" fmla="*/ 9525 h 1428750"/>
                <a:gd name="connsiteX63" fmla="*/ 781685 w 7625748"/>
                <a:gd name="connsiteY63" fmla="*/ 1067435 h 1428750"/>
                <a:gd name="connsiteX64" fmla="*/ 1271270 w 7625748"/>
                <a:gd name="connsiteY64" fmla="*/ 9525 h 1428750"/>
                <a:gd name="connsiteX65" fmla="*/ 1553210 w 7625748"/>
                <a:gd name="connsiteY65" fmla="*/ 9525 h 1428750"/>
                <a:gd name="connsiteX66" fmla="*/ 1553210 w 7625748"/>
                <a:gd name="connsiteY66" fmla="*/ 1402715 h 1428750"/>
                <a:gd name="connsiteX67" fmla="*/ 1320165 w 7625748"/>
                <a:gd name="connsiteY67" fmla="*/ 1402715 h 1428750"/>
                <a:gd name="connsiteX68" fmla="*/ 1320165 w 7625748"/>
                <a:gd name="connsiteY68" fmla="*/ 412115 h 1428750"/>
                <a:gd name="connsiteX69" fmla="*/ 854710 w 7625748"/>
                <a:gd name="connsiteY69" fmla="*/ 1402715 h 1428750"/>
                <a:gd name="connsiteX70" fmla="*/ 696595 w 7625748"/>
                <a:gd name="connsiteY70" fmla="*/ 1402715 h 1428750"/>
                <a:gd name="connsiteX71" fmla="*/ 233045 w 7625748"/>
                <a:gd name="connsiteY71" fmla="*/ 414020 h 1428750"/>
                <a:gd name="connsiteX72" fmla="*/ 233045 w 7625748"/>
                <a:gd name="connsiteY72" fmla="*/ 1402715 h 1428750"/>
                <a:gd name="connsiteX73" fmla="*/ 0 w 7625748"/>
                <a:gd name="connsiteY73" fmla="*/ 1402715 h 1428750"/>
                <a:gd name="connsiteX74" fmla="*/ 4709161 w 7625748"/>
                <a:gd name="connsiteY74" fmla="*/ 7619 h 1428750"/>
                <a:gd name="connsiteX75" fmla="*/ 4938396 w 7625748"/>
                <a:gd name="connsiteY75" fmla="*/ 7619 h 1428750"/>
                <a:gd name="connsiteX76" fmla="*/ 4938396 w 7625748"/>
                <a:gd name="connsiteY76" fmla="*/ 1400809 h 1428750"/>
                <a:gd name="connsiteX77" fmla="*/ 4709161 w 7625748"/>
                <a:gd name="connsiteY77" fmla="*/ 1400809 h 1428750"/>
                <a:gd name="connsiteX78" fmla="*/ 4709161 w 7625748"/>
                <a:gd name="connsiteY78" fmla="*/ 1262379 h 1428750"/>
                <a:gd name="connsiteX79" fmla="*/ 4379596 w 7625748"/>
                <a:gd name="connsiteY79" fmla="*/ 1426209 h 1428750"/>
                <a:gd name="connsiteX80" fmla="*/ 3903981 w 7625748"/>
                <a:gd name="connsiteY80" fmla="*/ 915034 h 1428750"/>
                <a:gd name="connsiteX81" fmla="*/ 4379596 w 7625748"/>
                <a:gd name="connsiteY81" fmla="*/ 403859 h 1428750"/>
                <a:gd name="connsiteX82" fmla="*/ 4709161 w 7625748"/>
                <a:gd name="connsiteY82" fmla="*/ 561974 h 1428750"/>
                <a:gd name="connsiteX83" fmla="*/ 5248275 w 7625748"/>
                <a:gd name="connsiteY83" fmla="*/ 0 h 1428750"/>
                <a:gd name="connsiteX84" fmla="*/ 5392421 w 7625748"/>
                <a:gd name="connsiteY84" fmla="*/ 144145 h 1428750"/>
                <a:gd name="connsiteX85" fmla="*/ 5248275 w 7625748"/>
                <a:gd name="connsiteY85" fmla="*/ 286385 h 1428750"/>
                <a:gd name="connsiteX86" fmla="*/ 5106035 w 7625748"/>
                <a:gd name="connsiteY86" fmla="*/ 144145 h 1428750"/>
                <a:gd name="connsiteX87" fmla="*/ 5248275 w 7625748"/>
                <a:gd name="connsiteY87" fmla="*/ 0 h 1428750"/>
                <a:gd name="connsiteX88" fmla="*/ 3633471 w 7625748"/>
                <a:gd name="connsiteY88" fmla="*/ 0 h 1428750"/>
                <a:gd name="connsiteX89" fmla="*/ 3777616 w 7625748"/>
                <a:gd name="connsiteY89" fmla="*/ 144145 h 1428750"/>
                <a:gd name="connsiteX90" fmla="*/ 3633471 w 7625748"/>
                <a:gd name="connsiteY90" fmla="*/ 286385 h 1428750"/>
                <a:gd name="connsiteX91" fmla="*/ 3491231 w 7625748"/>
                <a:gd name="connsiteY91" fmla="*/ 144145 h 1428750"/>
                <a:gd name="connsiteX92" fmla="*/ 3633471 w 7625748"/>
                <a:gd name="connsiteY9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625748" h="1428750">
                  <a:moveTo>
                    <a:pt x="6039485" y="614679"/>
                  </a:moveTo>
                  <a:cubicBezTo>
                    <a:pt x="5875656" y="614679"/>
                    <a:pt x="5747385" y="750569"/>
                    <a:pt x="5747385" y="916939"/>
                  </a:cubicBezTo>
                  <a:cubicBezTo>
                    <a:pt x="5747385" y="1083309"/>
                    <a:pt x="5875656" y="1219199"/>
                    <a:pt x="6039485" y="1219199"/>
                  </a:cubicBezTo>
                  <a:cubicBezTo>
                    <a:pt x="6205221" y="1219199"/>
                    <a:pt x="6333491" y="1082674"/>
                    <a:pt x="6331585" y="916939"/>
                  </a:cubicBezTo>
                  <a:cubicBezTo>
                    <a:pt x="6331585" y="750569"/>
                    <a:pt x="6203316" y="614679"/>
                    <a:pt x="6039485" y="614679"/>
                  </a:cubicBezTo>
                  <a:close/>
                  <a:moveTo>
                    <a:pt x="4427221" y="614679"/>
                  </a:moveTo>
                  <a:cubicBezTo>
                    <a:pt x="4263391" y="614679"/>
                    <a:pt x="4135121" y="750569"/>
                    <a:pt x="4135121" y="916939"/>
                  </a:cubicBezTo>
                  <a:cubicBezTo>
                    <a:pt x="4135121" y="1083309"/>
                    <a:pt x="4263391" y="1219199"/>
                    <a:pt x="4427221" y="1219199"/>
                  </a:cubicBezTo>
                  <a:cubicBezTo>
                    <a:pt x="4591051" y="1219199"/>
                    <a:pt x="4719321" y="1083309"/>
                    <a:pt x="4719321" y="916939"/>
                  </a:cubicBezTo>
                  <a:cubicBezTo>
                    <a:pt x="4719321" y="750569"/>
                    <a:pt x="4591051" y="614679"/>
                    <a:pt x="4427221" y="614679"/>
                  </a:cubicBezTo>
                  <a:close/>
                  <a:moveTo>
                    <a:pt x="2197101" y="593725"/>
                  </a:moveTo>
                  <a:cubicBezTo>
                    <a:pt x="2061211" y="593725"/>
                    <a:pt x="1952626" y="706120"/>
                    <a:pt x="1936751" y="818515"/>
                  </a:cubicBezTo>
                  <a:lnTo>
                    <a:pt x="2457451" y="818515"/>
                  </a:lnTo>
                  <a:cubicBezTo>
                    <a:pt x="2441576" y="688340"/>
                    <a:pt x="2332991" y="593725"/>
                    <a:pt x="2197101" y="593725"/>
                  </a:cubicBezTo>
                  <a:close/>
                  <a:moveTo>
                    <a:pt x="5133341" y="427990"/>
                  </a:moveTo>
                  <a:lnTo>
                    <a:pt x="5364481" y="427990"/>
                  </a:lnTo>
                  <a:lnTo>
                    <a:pt x="5364481" y="1402715"/>
                  </a:lnTo>
                  <a:lnTo>
                    <a:pt x="5133341" y="1402715"/>
                  </a:lnTo>
                  <a:close/>
                  <a:moveTo>
                    <a:pt x="3521075" y="427990"/>
                  </a:moveTo>
                  <a:lnTo>
                    <a:pt x="3752215" y="427990"/>
                  </a:lnTo>
                  <a:lnTo>
                    <a:pt x="3752215" y="1402715"/>
                  </a:lnTo>
                  <a:lnTo>
                    <a:pt x="3521075" y="1402715"/>
                  </a:lnTo>
                  <a:close/>
                  <a:moveTo>
                    <a:pt x="3005456" y="427990"/>
                  </a:moveTo>
                  <a:lnTo>
                    <a:pt x="3384551" y="427990"/>
                  </a:lnTo>
                  <a:lnTo>
                    <a:pt x="3384551" y="639445"/>
                  </a:lnTo>
                  <a:lnTo>
                    <a:pt x="3051176" y="639445"/>
                  </a:lnTo>
                  <a:lnTo>
                    <a:pt x="3051176" y="1405255"/>
                  </a:lnTo>
                  <a:lnTo>
                    <a:pt x="2828291" y="1405255"/>
                  </a:lnTo>
                  <a:lnTo>
                    <a:pt x="2828291" y="605790"/>
                  </a:lnTo>
                  <a:lnTo>
                    <a:pt x="2827656" y="605790"/>
                  </a:lnTo>
                  <a:cubicBezTo>
                    <a:pt x="2827656" y="506730"/>
                    <a:pt x="2907031" y="427990"/>
                    <a:pt x="3005456" y="427990"/>
                  </a:cubicBezTo>
                  <a:close/>
                  <a:moveTo>
                    <a:pt x="7449820" y="427355"/>
                  </a:moveTo>
                  <a:cubicBezTo>
                    <a:pt x="7548880" y="427355"/>
                    <a:pt x="7627620" y="506730"/>
                    <a:pt x="7625715" y="605155"/>
                  </a:cubicBezTo>
                  <a:lnTo>
                    <a:pt x="7625715" y="1404620"/>
                  </a:lnTo>
                  <a:lnTo>
                    <a:pt x="7402830" y="1404620"/>
                  </a:lnTo>
                  <a:lnTo>
                    <a:pt x="7402830" y="638810"/>
                  </a:lnTo>
                  <a:lnTo>
                    <a:pt x="6968490" y="638810"/>
                  </a:lnTo>
                  <a:lnTo>
                    <a:pt x="6968490" y="1402715"/>
                  </a:lnTo>
                  <a:lnTo>
                    <a:pt x="6743700" y="1402715"/>
                  </a:lnTo>
                  <a:lnTo>
                    <a:pt x="6743700" y="427990"/>
                  </a:lnTo>
                  <a:lnTo>
                    <a:pt x="7450455" y="427990"/>
                  </a:lnTo>
                  <a:close/>
                  <a:moveTo>
                    <a:pt x="2200911" y="406400"/>
                  </a:moveTo>
                  <a:cubicBezTo>
                    <a:pt x="2485391" y="406400"/>
                    <a:pt x="2686686" y="623570"/>
                    <a:pt x="2686686" y="919480"/>
                  </a:cubicBezTo>
                  <a:cubicBezTo>
                    <a:pt x="2686686" y="937260"/>
                    <a:pt x="2686686" y="960755"/>
                    <a:pt x="2684781" y="988695"/>
                  </a:cubicBezTo>
                  <a:lnTo>
                    <a:pt x="1934846" y="988695"/>
                  </a:lnTo>
                  <a:cubicBezTo>
                    <a:pt x="1944371" y="1130300"/>
                    <a:pt x="2088516" y="1235075"/>
                    <a:pt x="2214881" y="1235075"/>
                  </a:cubicBezTo>
                  <a:cubicBezTo>
                    <a:pt x="2341246" y="1235075"/>
                    <a:pt x="2408556" y="1172210"/>
                    <a:pt x="2463801" y="1087120"/>
                  </a:cubicBezTo>
                  <a:lnTo>
                    <a:pt x="2653031" y="1176020"/>
                  </a:lnTo>
                  <a:cubicBezTo>
                    <a:pt x="2572386" y="1330325"/>
                    <a:pt x="2508886" y="1428750"/>
                    <a:pt x="2212976" y="1428750"/>
                  </a:cubicBezTo>
                  <a:cubicBezTo>
                    <a:pt x="1917066" y="1428750"/>
                    <a:pt x="1705611" y="1209675"/>
                    <a:pt x="1705611" y="917575"/>
                  </a:cubicBezTo>
                  <a:cubicBezTo>
                    <a:pt x="1705611" y="625475"/>
                    <a:pt x="1916431" y="406400"/>
                    <a:pt x="2200911" y="406400"/>
                  </a:cubicBezTo>
                  <a:close/>
                  <a:moveTo>
                    <a:pt x="5991860" y="403859"/>
                  </a:moveTo>
                  <a:cubicBezTo>
                    <a:pt x="6125846" y="403859"/>
                    <a:pt x="6248401" y="461009"/>
                    <a:pt x="6321426" y="561974"/>
                  </a:cubicBezTo>
                  <a:lnTo>
                    <a:pt x="6321426" y="427989"/>
                  </a:lnTo>
                  <a:lnTo>
                    <a:pt x="6548121" y="427989"/>
                  </a:lnTo>
                  <a:lnTo>
                    <a:pt x="6548121" y="1402714"/>
                  </a:lnTo>
                  <a:lnTo>
                    <a:pt x="6321426" y="1402714"/>
                  </a:lnTo>
                  <a:lnTo>
                    <a:pt x="6321426" y="1260474"/>
                  </a:lnTo>
                  <a:cubicBezTo>
                    <a:pt x="6250306" y="1363344"/>
                    <a:pt x="6260466" y="1426209"/>
                    <a:pt x="5991860" y="1426209"/>
                  </a:cubicBezTo>
                  <a:cubicBezTo>
                    <a:pt x="5723256" y="1426209"/>
                    <a:pt x="5516246" y="1201419"/>
                    <a:pt x="5516246" y="915034"/>
                  </a:cubicBezTo>
                  <a:cubicBezTo>
                    <a:pt x="5516246" y="628649"/>
                    <a:pt x="5723256" y="403859"/>
                    <a:pt x="5991860" y="403859"/>
                  </a:cubicBezTo>
                  <a:close/>
                  <a:moveTo>
                    <a:pt x="0" y="9525"/>
                  </a:moveTo>
                  <a:lnTo>
                    <a:pt x="290195" y="9525"/>
                  </a:lnTo>
                  <a:lnTo>
                    <a:pt x="781685" y="1067435"/>
                  </a:lnTo>
                  <a:lnTo>
                    <a:pt x="1271270" y="9525"/>
                  </a:lnTo>
                  <a:lnTo>
                    <a:pt x="1553210" y="9525"/>
                  </a:lnTo>
                  <a:lnTo>
                    <a:pt x="1553210" y="1402715"/>
                  </a:lnTo>
                  <a:lnTo>
                    <a:pt x="1320165" y="1402715"/>
                  </a:lnTo>
                  <a:lnTo>
                    <a:pt x="1320165" y="412115"/>
                  </a:lnTo>
                  <a:lnTo>
                    <a:pt x="854710" y="1402715"/>
                  </a:lnTo>
                  <a:lnTo>
                    <a:pt x="696595" y="1402715"/>
                  </a:lnTo>
                  <a:lnTo>
                    <a:pt x="233045" y="414020"/>
                  </a:lnTo>
                  <a:lnTo>
                    <a:pt x="233045" y="1402715"/>
                  </a:lnTo>
                  <a:lnTo>
                    <a:pt x="0" y="1402715"/>
                  </a:lnTo>
                  <a:close/>
                  <a:moveTo>
                    <a:pt x="4709161" y="7619"/>
                  </a:moveTo>
                  <a:lnTo>
                    <a:pt x="4938396" y="7619"/>
                  </a:lnTo>
                  <a:lnTo>
                    <a:pt x="4938396" y="1400809"/>
                  </a:lnTo>
                  <a:lnTo>
                    <a:pt x="4709161" y="1400809"/>
                  </a:lnTo>
                  <a:lnTo>
                    <a:pt x="4709161" y="1262379"/>
                  </a:lnTo>
                  <a:cubicBezTo>
                    <a:pt x="4638041" y="1365249"/>
                    <a:pt x="4648201" y="1426209"/>
                    <a:pt x="4379596" y="1426209"/>
                  </a:cubicBezTo>
                  <a:cubicBezTo>
                    <a:pt x="4110991" y="1426209"/>
                    <a:pt x="3903981" y="1201419"/>
                    <a:pt x="3903981" y="915034"/>
                  </a:cubicBezTo>
                  <a:cubicBezTo>
                    <a:pt x="3903981" y="628649"/>
                    <a:pt x="4110991" y="403859"/>
                    <a:pt x="4379596" y="403859"/>
                  </a:cubicBezTo>
                  <a:cubicBezTo>
                    <a:pt x="4513581" y="403859"/>
                    <a:pt x="4636136" y="461009"/>
                    <a:pt x="4709161" y="561974"/>
                  </a:cubicBezTo>
                  <a:close/>
                  <a:moveTo>
                    <a:pt x="5248275" y="0"/>
                  </a:moveTo>
                  <a:cubicBezTo>
                    <a:pt x="5329555" y="0"/>
                    <a:pt x="5390515" y="65405"/>
                    <a:pt x="5392421" y="144145"/>
                  </a:cubicBezTo>
                  <a:cubicBezTo>
                    <a:pt x="5392421" y="223520"/>
                    <a:pt x="5327650" y="286385"/>
                    <a:pt x="5248275" y="286385"/>
                  </a:cubicBezTo>
                  <a:cubicBezTo>
                    <a:pt x="5168900" y="286385"/>
                    <a:pt x="5106035" y="225425"/>
                    <a:pt x="5106035" y="144145"/>
                  </a:cubicBezTo>
                  <a:cubicBezTo>
                    <a:pt x="5106035" y="62865"/>
                    <a:pt x="5167630" y="0"/>
                    <a:pt x="5248275" y="0"/>
                  </a:cubicBezTo>
                  <a:close/>
                  <a:moveTo>
                    <a:pt x="3633471" y="0"/>
                  </a:moveTo>
                  <a:cubicBezTo>
                    <a:pt x="3716656" y="0"/>
                    <a:pt x="3777616" y="64770"/>
                    <a:pt x="3777616" y="144145"/>
                  </a:cubicBezTo>
                  <a:cubicBezTo>
                    <a:pt x="3777616" y="223520"/>
                    <a:pt x="3712846" y="286385"/>
                    <a:pt x="3633471" y="286385"/>
                  </a:cubicBezTo>
                  <a:cubicBezTo>
                    <a:pt x="3554096" y="286385"/>
                    <a:pt x="3491231" y="225425"/>
                    <a:pt x="3491231" y="144145"/>
                  </a:cubicBezTo>
                  <a:cubicBezTo>
                    <a:pt x="3491231" y="62865"/>
                    <a:pt x="3552826" y="0"/>
                    <a:pt x="3633471" y="0"/>
                  </a:cubicBezTo>
                  <a:close/>
                </a:path>
              </a:pathLst>
            </a:custGeom>
            <a:grpFill/>
            <a:ln w="6350" cap="flat">
              <a:noFill/>
              <a:prstDash val="solid"/>
              <a:miter/>
            </a:ln>
          </p:spPr>
          <p:txBody>
            <a:bodyPr rtlCol="0" anchor="ctr"/>
            <a:lstStyle/>
            <a:p>
              <a:endParaRPr lang="en-GB">
                <a:solidFill>
                  <a:schemeClr val="bg1"/>
                </a:solidFill>
              </a:endParaRPr>
            </a:p>
          </p:txBody>
        </p:sp>
        <p:sp>
          <p:nvSpPr>
            <p:cNvPr id="10" name="Freeform 9">
              <a:extLst>
                <a:ext uri="{FF2B5EF4-FFF2-40B4-BE49-F238E27FC236}">
                  <a16:creationId xmlns:a16="http://schemas.microsoft.com/office/drawing/2014/main" id="{40DDA014-A543-99CC-5668-71555D6EED46}"/>
                </a:ext>
              </a:extLst>
            </p:cNvPr>
            <p:cNvSpPr/>
            <p:nvPr userDrawn="1"/>
          </p:nvSpPr>
          <p:spPr>
            <a:xfrm>
              <a:off x="504825" y="2099945"/>
              <a:ext cx="2636519" cy="2656205"/>
            </a:xfrm>
            <a:custGeom>
              <a:avLst/>
              <a:gdLst>
                <a:gd name="connsiteX0" fmla="*/ 1365250 w 2636519"/>
                <a:gd name="connsiteY0" fmla="*/ 1736089 h 2656205"/>
                <a:gd name="connsiteX1" fmla="*/ 1288415 w 2636519"/>
                <a:gd name="connsiteY1" fmla="*/ 2075814 h 2656205"/>
                <a:gd name="connsiteX2" fmla="*/ 1191895 w 2636519"/>
                <a:gd name="connsiteY2" fmla="*/ 2196464 h 2656205"/>
                <a:gd name="connsiteX3" fmla="*/ 595630 w 2636519"/>
                <a:gd name="connsiteY3" fmla="*/ 2482849 h 2656205"/>
                <a:gd name="connsiteX4" fmla="*/ 595630 w 2636519"/>
                <a:gd name="connsiteY4" fmla="*/ 2482214 h 2656205"/>
                <a:gd name="connsiteX5" fmla="*/ 449580 w 2636519"/>
                <a:gd name="connsiteY5" fmla="*/ 2178049 h 2656205"/>
                <a:gd name="connsiteX6" fmla="*/ 1663699 w 2636519"/>
                <a:gd name="connsiteY6" fmla="*/ 1590675 h 2656205"/>
                <a:gd name="connsiteX7" fmla="*/ 1880869 w 2636519"/>
                <a:gd name="connsiteY7" fmla="*/ 1861185 h 2656205"/>
                <a:gd name="connsiteX8" fmla="*/ 1914524 w 2636519"/>
                <a:gd name="connsiteY8" fmla="*/ 2011045 h 2656205"/>
                <a:gd name="connsiteX9" fmla="*/ 1766569 w 2636519"/>
                <a:gd name="connsiteY9" fmla="*/ 2656205 h 2656205"/>
                <a:gd name="connsiteX10" fmla="*/ 1437004 w 2636519"/>
                <a:gd name="connsiteY10" fmla="*/ 2581275 h 2656205"/>
                <a:gd name="connsiteX11" fmla="*/ 1738629 w 2636519"/>
                <a:gd name="connsiteY11" fmla="*/ 1266825 h 2656205"/>
                <a:gd name="connsiteX12" fmla="*/ 2085339 w 2636519"/>
                <a:gd name="connsiteY12" fmla="*/ 1266825 h 2656205"/>
                <a:gd name="connsiteX13" fmla="*/ 2223769 w 2636519"/>
                <a:gd name="connsiteY13" fmla="*/ 1334135 h 2656205"/>
                <a:gd name="connsiteX14" fmla="*/ 2636519 w 2636519"/>
                <a:gd name="connsiteY14" fmla="*/ 1851025 h 2656205"/>
                <a:gd name="connsiteX15" fmla="*/ 2372359 w 2636519"/>
                <a:gd name="connsiteY15" fmla="*/ 2062480 h 2656205"/>
                <a:gd name="connsiteX16" fmla="*/ 147955 w 2636519"/>
                <a:gd name="connsiteY16" fmla="*/ 1148715 h 2656205"/>
                <a:gd name="connsiteX17" fmla="*/ 1063625 w 2636519"/>
                <a:gd name="connsiteY17" fmla="*/ 1590675 h 2656205"/>
                <a:gd name="connsiteX18" fmla="*/ 749935 w 2636519"/>
                <a:gd name="connsiteY18" fmla="*/ 1742440 h 2656205"/>
                <a:gd name="connsiteX19" fmla="*/ 749935 w 2636519"/>
                <a:gd name="connsiteY19" fmla="*/ 1743075 h 2656205"/>
                <a:gd name="connsiteX20" fmla="*/ 596265 w 2636519"/>
                <a:gd name="connsiteY20" fmla="*/ 1741170 h 2656205"/>
                <a:gd name="connsiteX21" fmla="*/ 0 w 2636519"/>
                <a:gd name="connsiteY21" fmla="*/ 1454785 h 2656205"/>
                <a:gd name="connsiteX22" fmla="*/ 1884679 w 2636519"/>
                <a:gd name="connsiteY22" fmla="*/ 666750 h 2656205"/>
                <a:gd name="connsiteX23" fmla="*/ 2545714 w 2636519"/>
                <a:gd name="connsiteY23" fmla="*/ 666750 h 2656205"/>
                <a:gd name="connsiteX24" fmla="*/ 2545714 w 2636519"/>
                <a:gd name="connsiteY24" fmla="*/ 1006475 h 2656205"/>
                <a:gd name="connsiteX25" fmla="*/ 1529079 w 2636519"/>
                <a:gd name="connsiteY25" fmla="*/ 1006475 h 2656205"/>
                <a:gd name="connsiteX26" fmla="*/ 1746249 w 2636519"/>
                <a:gd name="connsiteY26" fmla="*/ 734060 h 2656205"/>
                <a:gd name="connsiteX27" fmla="*/ 1884679 w 2636519"/>
                <a:gd name="connsiteY27" fmla="*/ 666750 h 2656205"/>
                <a:gd name="connsiteX28" fmla="*/ 762000 w 2636519"/>
                <a:gd name="connsiteY28" fmla="*/ 276225 h 2656205"/>
                <a:gd name="connsiteX29" fmla="*/ 988695 w 2636519"/>
                <a:gd name="connsiteY29" fmla="*/ 1266825 h 2656205"/>
                <a:gd name="connsiteX30" fmla="*/ 675005 w 2636519"/>
                <a:gd name="connsiteY30" fmla="*/ 1115060 h 2656205"/>
                <a:gd name="connsiteX31" fmla="*/ 675005 w 2636519"/>
                <a:gd name="connsiteY31" fmla="*/ 1114425 h 2656205"/>
                <a:gd name="connsiteX32" fmla="*/ 580390 w 2636519"/>
                <a:gd name="connsiteY32" fmla="*/ 996315 h 2656205"/>
                <a:gd name="connsiteX33" fmla="*/ 432435 w 2636519"/>
                <a:gd name="connsiteY33" fmla="*/ 351155 h 2656205"/>
                <a:gd name="connsiteX34" fmla="*/ 1567179 w 2636519"/>
                <a:gd name="connsiteY34" fmla="*/ 0 h 2656205"/>
                <a:gd name="connsiteX35" fmla="*/ 1831339 w 2636519"/>
                <a:gd name="connsiteY35" fmla="*/ 211455 h 2656205"/>
                <a:gd name="connsiteX36" fmla="*/ 1197609 w 2636519"/>
                <a:gd name="connsiteY36" fmla="*/ 1006475 h 2656205"/>
                <a:gd name="connsiteX37" fmla="*/ 1120774 w 2636519"/>
                <a:gd name="connsiteY37" fmla="*/ 666750 h 2656205"/>
                <a:gd name="connsiteX38" fmla="*/ 1154429 w 2636519"/>
                <a:gd name="connsiteY38" fmla="*/ 516890 h 265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36519" h="2656205">
                  <a:moveTo>
                    <a:pt x="1365250" y="1736089"/>
                  </a:moveTo>
                  <a:lnTo>
                    <a:pt x="1288415" y="2075814"/>
                  </a:lnTo>
                  <a:cubicBezTo>
                    <a:pt x="1276985" y="2129154"/>
                    <a:pt x="1241425" y="2172969"/>
                    <a:pt x="1191895" y="2196464"/>
                  </a:cubicBezTo>
                  <a:lnTo>
                    <a:pt x="595630" y="2482849"/>
                  </a:lnTo>
                  <a:lnTo>
                    <a:pt x="595630" y="2482214"/>
                  </a:lnTo>
                  <a:lnTo>
                    <a:pt x="449580" y="2178049"/>
                  </a:lnTo>
                  <a:close/>
                  <a:moveTo>
                    <a:pt x="1663699" y="1590675"/>
                  </a:moveTo>
                  <a:lnTo>
                    <a:pt x="1880869" y="1861185"/>
                  </a:lnTo>
                  <a:cubicBezTo>
                    <a:pt x="1914524" y="1902460"/>
                    <a:pt x="1926589" y="1957705"/>
                    <a:pt x="1914524" y="2011045"/>
                  </a:cubicBezTo>
                  <a:lnTo>
                    <a:pt x="1766569" y="2656205"/>
                  </a:lnTo>
                  <a:lnTo>
                    <a:pt x="1437004" y="2581275"/>
                  </a:lnTo>
                  <a:close/>
                  <a:moveTo>
                    <a:pt x="1738629" y="1266825"/>
                  </a:moveTo>
                  <a:lnTo>
                    <a:pt x="2085339" y="1266825"/>
                  </a:lnTo>
                  <a:cubicBezTo>
                    <a:pt x="2138679" y="1266825"/>
                    <a:pt x="2190114" y="1290955"/>
                    <a:pt x="2223769" y="1334135"/>
                  </a:cubicBezTo>
                  <a:lnTo>
                    <a:pt x="2636519" y="1851025"/>
                  </a:lnTo>
                  <a:lnTo>
                    <a:pt x="2372359" y="2062480"/>
                  </a:lnTo>
                  <a:close/>
                  <a:moveTo>
                    <a:pt x="147955" y="1148715"/>
                  </a:moveTo>
                  <a:lnTo>
                    <a:pt x="1063625" y="1590675"/>
                  </a:lnTo>
                  <a:lnTo>
                    <a:pt x="749935" y="1742440"/>
                  </a:lnTo>
                  <a:lnTo>
                    <a:pt x="749935" y="1743075"/>
                  </a:lnTo>
                  <a:cubicBezTo>
                    <a:pt x="701040" y="1764665"/>
                    <a:pt x="643890" y="1764665"/>
                    <a:pt x="596265" y="1741170"/>
                  </a:cubicBezTo>
                  <a:lnTo>
                    <a:pt x="0" y="1454785"/>
                  </a:lnTo>
                  <a:close/>
                  <a:moveTo>
                    <a:pt x="1884679" y="666750"/>
                  </a:moveTo>
                  <a:lnTo>
                    <a:pt x="2545714" y="666750"/>
                  </a:lnTo>
                  <a:lnTo>
                    <a:pt x="2545714" y="1006475"/>
                  </a:lnTo>
                  <a:lnTo>
                    <a:pt x="1529079" y="1006475"/>
                  </a:lnTo>
                  <a:lnTo>
                    <a:pt x="1746249" y="734060"/>
                  </a:lnTo>
                  <a:cubicBezTo>
                    <a:pt x="1779904" y="692150"/>
                    <a:pt x="1831339" y="666750"/>
                    <a:pt x="1884679" y="666750"/>
                  </a:cubicBezTo>
                  <a:close/>
                  <a:moveTo>
                    <a:pt x="762000" y="276225"/>
                  </a:moveTo>
                  <a:lnTo>
                    <a:pt x="988695" y="1266825"/>
                  </a:lnTo>
                  <a:lnTo>
                    <a:pt x="675005" y="1115060"/>
                  </a:lnTo>
                  <a:lnTo>
                    <a:pt x="675005" y="1114425"/>
                  </a:lnTo>
                  <a:cubicBezTo>
                    <a:pt x="628015" y="1090930"/>
                    <a:pt x="592455" y="1047750"/>
                    <a:pt x="580390" y="996315"/>
                  </a:cubicBezTo>
                  <a:lnTo>
                    <a:pt x="432435" y="351155"/>
                  </a:lnTo>
                  <a:close/>
                  <a:moveTo>
                    <a:pt x="1567179" y="0"/>
                  </a:moveTo>
                  <a:lnTo>
                    <a:pt x="1831339" y="211455"/>
                  </a:lnTo>
                  <a:lnTo>
                    <a:pt x="1197609" y="1006475"/>
                  </a:lnTo>
                  <a:lnTo>
                    <a:pt x="1120774" y="666750"/>
                  </a:lnTo>
                  <a:cubicBezTo>
                    <a:pt x="1109344" y="613410"/>
                    <a:pt x="1120774" y="558165"/>
                    <a:pt x="1154429" y="516890"/>
                  </a:cubicBezTo>
                  <a:close/>
                </a:path>
              </a:pathLst>
            </a:custGeom>
            <a:grpFill/>
            <a:ln w="6350" cap="flat">
              <a:noFill/>
              <a:prstDash val="solid"/>
              <a:miter/>
            </a:ln>
          </p:spPr>
          <p:txBody>
            <a:bodyPr rtlCol="0" anchor="ctr"/>
            <a:lstStyle/>
            <a:p>
              <a:endParaRPr lang="en-GB">
                <a:solidFill>
                  <a:schemeClr val="bg1"/>
                </a:solidFill>
              </a:endParaRPr>
            </a:p>
          </p:txBody>
        </p:sp>
      </p:grpSp>
      <p:sp>
        <p:nvSpPr>
          <p:cNvPr id="11" name="Subtitle 2">
            <a:extLst>
              <a:ext uri="{FF2B5EF4-FFF2-40B4-BE49-F238E27FC236}">
                <a16:creationId xmlns:a16="http://schemas.microsoft.com/office/drawing/2014/main" id="{EA4991EF-37AB-BCEE-55F9-8047D45C67D7}"/>
              </a:ext>
            </a:extLst>
          </p:cNvPr>
          <p:cNvSpPr>
            <a:spLocks noGrp="1"/>
          </p:cNvSpPr>
          <p:nvPr>
            <p:ph type="subTitle" idx="1"/>
          </p:nvPr>
        </p:nvSpPr>
        <p:spPr>
          <a:xfrm>
            <a:off x="393725" y="2932386"/>
            <a:ext cx="8515325" cy="2655614"/>
          </a:xfrm>
        </p:spPr>
        <p:txBody>
          <a:bodyPr>
            <a:normAutofit/>
          </a:bodyPr>
          <a:lstStyle>
            <a:lvl1pPr marL="0" indent="0" algn="l">
              <a:spcBef>
                <a:spcPts val="0"/>
              </a:spcBef>
              <a:spcAft>
                <a:spcPts val="0"/>
              </a:spcAft>
              <a:buNone/>
              <a:defRPr sz="1800" b="1">
                <a:solidFill>
                  <a:schemeClr val="bg1"/>
                </a:solidFill>
                <a:latin typeface="+mj-lt"/>
              </a:defRPr>
            </a:lvl1pPr>
            <a:lvl2pPr marL="0" indent="0" algn="l">
              <a:spcBef>
                <a:spcPts val="0"/>
              </a:spcBef>
              <a:spcAft>
                <a:spcPts val="0"/>
              </a:spcAft>
              <a:buNone/>
              <a:defRPr sz="18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304168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B1EC-DA4F-2650-7B0C-95AB66F750BE}"/>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Content Placeholder 2">
            <a:extLst>
              <a:ext uri="{FF2B5EF4-FFF2-40B4-BE49-F238E27FC236}">
                <a16:creationId xmlns:a16="http://schemas.microsoft.com/office/drawing/2014/main" id="{D53527AC-667E-429A-5D91-1C96F48A083D}"/>
              </a:ext>
            </a:extLst>
          </p:cNvPr>
          <p:cNvSpPr>
            <a:spLocks noGrp="1"/>
          </p:cNvSpPr>
          <p:nvPr>
            <p:ph idx="1"/>
          </p:nvPr>
        </p:nvSpPr>
        <p:spPr>
          <a:xfrm>
            <a:off x="395287" y="1001712"/>
            <a:ext cx="4665663" cy="4852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2">
            <a:extLst>
              <a:ext uri="{FF2B5EF4-FFF2-40B4-BE49-F238E27FC236}">
                <a16:creationId xmlns:a16="http://schemas.microsoft.com/office/drawing/2014/main" id="{7CA01ACF-01F5-CB82-B921-BAFDE24BBA05}"/>
              </a:ext>
            </a:extLst>
          </p:cNvPr>
          <p:cNvSpPr>
            <a:spLocks noGrp="1"/>
          </p:cNvSpPr>
          <p:nvPr>
            <p:ph idx="13"/>
          </p:nvPr>
        </p:nvSpPr>
        <p:spPr>
          <a:xfrm>
            <a:off x="5205413" y="1001712"/>
            <a:ext cx="4665662" cy="4852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a:extLst>
              <a:ext uri="{FF2B5EF4-FFF2-40B4-BE49-F238E27FC236}">
                <a16:creationId xmlns:a16="http://schemas.microsoft.com/office/drawing/2014/main" id="{A73D855C-D799-FFD6-00D2-354334EF39E7}"/>
              </a:ext>
            </a:extLst>
          </p:cNvPr>
          <p:cNvSpPr>
            <a:spLocks noGrp="1"/>
          </p:cNvSpPr>
          <p:nvPr>
            <p:ph type="dt" sz="half" idx="14"/>
          </p:nvPr>
        </p:nvSpPr>
        <p:spPr/>
        <p:txBody>
          <a:bodyPr/>
          <a:lstStyle>
            <a:lvl1pPr>
              <a:defRPr>
                <a:solidFill>
                  <a:schemeClr val="bg1"/>
                </a:solidFill>
              </a:defRPr>
            </a:lvl1pPr>
          </a:lstStyle>
          <a:p>
            <a:r>
              <a:rPr lang="en-GB"/>
              <a:t>00 MONTH YYYY</a:t>
            </a:r>
          </a:p>
        </p:txBody>
      </p:sp>
      <p:sp>
        <p:nvSpPr>
          <p:cNvPr id="4" name="Footer Placeholder 3">
            <a:extLst>
              <a:ext uri="{FF2B5EF4-FFF2-40B4-BE49-F238E27FC236}">
                <a16:creationId xmlns:a16="http://schemas.microsoft.com/office/drawing/2014/main" id="{B60F4B6A-AD55-59E6-E142-A7910B802589}"/>
              </a:ext>
            </a:extLst>
          </p:cNvPr>
          <p:cNvSpPr>
            <a:spLocks noGrp="1"/>
          </p:cNvSpPr>
          <p:nvPr>
            <p:ph type="ftr" sz="quarter" idx="15"/>
          </p:nvPr>
        </p:nvSpPr>
        <p:spPr/>
        <p:txBody>
          <a:bodyPr/>
          <a:lstStyle>
            <a:lvl1pPr>
              <a:defRPr>
                <a:solidFill>
                  <a:schemeClr val="bg1"/>
                </a:solidFill>
              </a:defRPr>
            </a:lvl1pPr>
          </a:lstStyle>
          <a:p>
            <a:r>
              <a:rPr lang="en-GB"/>
              <a:t>PRESENTATION TITLE</a:t>
            </a:r>
          </a:p>
        </p:txBody>
      </p:sp>
      <p:sp>
        <p:nvSpPr>
          <p:cNvPr id="7" name="Slide Number Placeholder 6">
            <a:extLst>
              <a:ext uri="{FF2B5EF4-FFF2-40B4-BE49-F238E27FC236}">
                <a16:creationId xmlns:a16="http://schemas.microsoft.com/office/drawing/2014/main" id="{95C4FA9A-2C0C-2AD3-F0AE-9C817CF5141F}"/>
              </a:ext>
            </a:extLst>
          </p:cNvPr>
          <p:cNvSpPr>
            <a:spLocks noGrp="1"/>
          </p:cNvSpPr>
          <p:nvPr>
            <p:ph type="sldNum" sz="quarter" idx="16"/>
          </p:nvPr>
        </p:nvSpPr>
        <p:spPr/>
        <p:txBody>
          <a:bodyPr/>
          <a:lstStyle>
            <a:lvl1pPr>
              <a:defRPr>
                <a:solidFill>
                  <a:schemeClr val="bg1"/>
                </a:solidFill>
              </a:defRPr>
            </a:lvl1pPr>
          </a:lstStyle>
          <a:p>
            <a:r>
              <a:rPr lang="en-GB"/>
              <a:t>PAGE </a:t>
            </a:r>
            <a:fld id="{69AB0854-5732-894E-A4C8-B9CA32F30F49}" type="slidenum">
              <a:rPr lang="en-GB" smtClean="0"/>
              <a:pPr/>
              <a:t>‹#›</a:t>
            </a:fld>
            <a:endParaRPr lang="en-GB"/>
          </a:p>
        </p:txBody>
      </p:sp>
      <p:sp>
        <p:nvSpPr>
          <p:cNvPr id="6" name="Freeform 5">
            <a:extLst>
              <a:ext uri="{FF2B5EF4-FFF2-40B4-BE49-F238E27FC236}">
                <a16:creationId xmlns:a16="http://schemas.microsoft.com/office/drawing/2014/main" id="{DF150E3E-ED7A-9F45-4978-79BDCB08BCF6}"/>
              </a:ext>
            </a:extLst>
          </p:cNvPr>
          <p:cNvSpPr/>
          <p:nvPr userDrawn="1"/>
        </p:nvSpPr>
        <p:spPr>
          <a:xfrm>
            <a:off x="395288" y="6152030"/>
            <a:ext cx="291047" cy="293220"/>
          </a:xfrm>
          <a:custGeom>
            <a:avLst/>
            <a:gdLst>
              <a:gd name="connsiteX0" fmla="*/ 1365250 w 2636519"/>
              <a:gd name="connsiteY0" fmla="*/ 1736089 h 2656205"/>
              <a:gd name="connsiteX1" fmla="*/ 1288415 w 2636519"/>
              <a:gd name="connsiteY1" fmla="*/ 2075814 h 2656205"/>
              <a:gd name="connsiteX2" fmla="*/ 1191895 w 2636519"/>
              <a:gd name="connsiteY2" fmla="*/ 2196464 h 2656205"/>
              <a:gd name="connsiteX3" fmla="*/ 595630 w 2636519"/>
              <a:gd name="connsiteY3" fmla="*/ 2482849 h 2656205"/>
              <a:gd name="connsiteX4" fmla="*/ 595630 w 2636519"/>
              <a:gd name="connsiteY4" fmla="*/ 2482214 h 2656205"/>
              <a:gd name="connsiteX5" fmla="*/ 449580 w 2636519"/>
              <a:gd name="connsiteY5" fmla="*/ 2178049 h 2656205"/>
              <a:gd name="connsiteX6" fmla="*/ 1663699 w 2636519"/>
              <a:gd name="connsiteY6" fmla="*/ 1590675 h 2656205"/>
              <a:gd name="connsiteX7" fmla="*/ 1880869 w 2636519"/>
              <a:gd name="connsiteY7" fmla="*/ 1861185 h 2656205"/>
              <a:gd name="connsiteX8" fmla="*/ 1914524 w 2636519"/>
              <a:gd name="connsiteY8" fmla="*/ 2011045 h 2656205"/>
              <a:gd name="connsiteX9" fmla="*/ 1766569 w 2636519"/>
              <a:gd name="connsiteY9" fmla="*/ 2656205 h 2656205"/>
              <a:gd name="connsiteX10" fmla="*/ 1437004 w 2636519"/>
              <a:gd name="connsiteY10" fmla="*/ 2581275 h 2656205"/>
              <a:gd name="connsiteX11" fmla="*/ 1738629 w 2636519"/>
              <a:gd name="connsiteY11" fmla="*/ 1266825 h 2656205"/>
              <a:gd name="connsiteX12" fmla="*/ 2085339 w 2636519"/>
              <a:gd name="connsiteY12" fmla="*/ 1266825 h 2656205"/>
              <a:gd name="connsiteX13" fmla="*/ 2223769 w 2636519"/>
              <a:gd name="connsiteY13" fmla="*/ 1334135 h 2656205"/>
              <a:gd name="connsiteX14" fmla="*/ 2636519 w 2636519"/>
              <a:gd name="connsiteY14" fmla="*/ 1851025 h 2656205"/>
              <a:gd name="connsiteX15" fmla="*/ 2372359 w 2636519"/>
              <a:gd name="connsiteY15" fmla="*/ 2062480 h 2656205"/>
              <a:gd name="connsiteX16" fmla="*/ 147955 w 2636519"/>
              <a:gd name="connsiteY16" fmla="*/ 1148715 h 2656205"/>
              <a:gd name="connsiteX17" fmla="*/ 1063625 w 2636519"/>
              <a:gd name="connsiteY17" fmla="*/ 1590675 h 2656205"/>
              <a:gd name="connsiteX18" fmla="*/ 749935 w 2636519"/>
              <a:gd name="connsiteY18" fmla="*/ 1742440 h 2656205"/>
              <a:gd name="connsiteX19" fmla="*/ 749935 w 2636519"/>
              <a:gd name="connsiteY19" fmla="*/ 1743075 h 2656205"/>
              <a:gd name="connsiteX20" fmla="*/ 596265 w 2636519"/>
              <a:gd name="connsiteY20" fmla="*/ 1741170 h 2656205"/>
              <a:gd name="connsiteX21" fmla="*/ 0 w 2636519"/>
              <a:gd name="connsiteY21" fmla="*/ 1454785 h 2656205"/>
              <a:gd name="connsiteX22" fmla="*/ 1884679 w 2636519"/>
              <a:gd name="connsiteY22" fmla="*/ 666750 h 2656205"/>
              <a:gd name="connsiteX23" fmla="*/ 2545714 w 2636519"/>
              <a:gd name="connsiteY23" fmla="*/ 666750 h 2656205"/>
              <a:gd name="connsiteX24" fmla="*/ 2545714 w 2636519"/>
              <a:gd name="connsiteY24" fmla="*/ 1006475 h 2656205"/>
              <a:gd name="connsiteX25" fmla="*/ 1529079 w 2636519"/>
              <a:gd name="connsiteY25" fmla="*/ 1006475 h 2656205"/>
              <a:gd name="connsiteX26" fmla="*/ 1746249 w 2636519"/>
              <a:gd name="connsiteY26" fmla="*/ 734060 h 2656205"/>
              <a:gd name="connsiteX27" fmla="*/ 1884679 w 2636519"/>
              <a:gd name="connsiteY27" fmla="*/ 666750 h 2656205"/>
              <a:gd name="connsiteX28" fmla="*/ 762000 w 2636519"/>
              <a:gd name="connsiteY28" fmla="*/ 276225 h 2656205"/>
              <a:gd name="connsiteX29" fmla="*/ 988695 w 2636519"/>
              <a:gd name="connsiteY29" fmla="*/ 1266825 h 2656205"/>
              <a:gd name="connsiteX30" fmla="*/ 675005 w 2636519"/>
              <a:gd name="connsiteY30" fmla="*/ 1115060 h 2656205"/>
              <a:gd name="connsiteX31" fmla="*/ 675005 w 2636519"/>
              <a:gd name="connsiteY31" fmla="*/ 1114425 h 2656205"/>
              <a:gd name="connsiteX32" fmla="*/ 580390 w 2636519"/>
              <a:gd name="connsiteY32" fmla="*/ 996315 h 2656205"/>
              <a:gd name="connsiteX33" fmla="*/ 432435 w 2636519"/>
              <a:gd name="connsiteY33" fmla="*/ 351155 h 2656205"/>
              <a:gd name="connsiteX34" fmla="*/ 1567179 w 2636519"/>
              <a:gd name="connsiteY34" fmla="*/ 0 h 2656205"/>
              <a:gd name="connsiteX35" fmla="*/ 1831339 w 2636519"/>
              <a:gd name="connsiteY35" fmla="*/ 211455 h 2656205"/>
              <a:gd name="connsiteX36" fmla="*/ 1197609 w 2636519"/>
              <a:gd name="connsiteY36" fmla="*/ 1006475 h 2656205"/>
              <a:gd name="connsiteX37" fmla="*/ 1120774 w 2636519"/>
              <a:gd name="connsiteY37" fmla="*/ 666750 h 2656205"/>
              <a:gd name="connsiteX38" fmla="*/ 1154429 w 2636519"/>
              <a:gd name="connsiteY38" fmla="*/ 516890 h 265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36519" h="2656205">
                <a:moveTo>
                  <a:pt x="1365250" y="1736089"/>
                </a:moveTo>
                <a:lnTo>
                  <a:pt x="1288415" y="2075814"/>
                </a:lnTo>
                <a:cubicBezTo>
                  <a:pt x="1276985" y="2129154"/>
                  <a:pt x="1241425" y="2172969"/>
                  <a:pt x="1191895" y="2196464"/>
                </a:cubicBezTo>
                <a:lnTo>
                  <a:pt x="595630" y="2482849"/>
                </a:lnTo>
                <a:lnTo>
                  <a:pt x="595630" y="2482214"/>
                </a:lnTo>
                <a:lnTo>
                  <a:pt x="449580" y="2178049"/>
                </a:lnTo>
                <a:close/>
                <a:moveTo>
                  <a:pt x="1663699" y="1590675"/>
                </a:moveTo>
                <a:lnTo>
                  <a:pt x="1880869" y="1861185"/>
                </a:lnTo>
                <a:cubicBezTo>
                  <a:pt x="1914524" y="1902460"/>
                  <a:pt x="1926589" y="1957705"/>
                  <a:pt x="1914524" y="2011045"/>
                </a:cubicBezTo>
                <a:lnTo>
                  <a:pt x="1766569" y="2656205"/>
                </a:lnTo>
                <a:lnTo>
                  <a:pt x="1437004" y="2581275"/>
                </a:lnTo>
                <a:close/>
                <a:moveTo>
                  <a:pt x="1738629" y="1266825"/>
                </a:moveTo>
                <a:lnTo>
                  <a:pt x="2085339" y="1266825"/>
                </a:lnTo>
                <a:cubicBezTo>
                  <a:pt x="2138679" y="1266825"/>
                  <a:pt x="2190114" y="1290955"/>
                  <a:pt x="2223769" y="1334135"/>
                </a:cubicBezTo>
                <a:lnTo>
                  <a:pt x="2636519" y="1851025"/>
                </a:lnTo>
                <a:lnTo>
                  <a:pt x="2372359" y="2062480"/>
                </a:lnTo>
                <a:close/>
                <a:moveTo>
                  <a:pt x="147955" y="1148715"/>
                </a:moveTo>
                <a:lnTo>
                  <a:pt x="1063625" y="1590675"/>
                </a:lnTo>
                <a:lnTo>
                  <a:pt x="749935" y="1742440"/>
                </a:lnTo>
                <a:lnTo>
                  <a:pt x="749935" y="1743075"/>
                </a:lnTo>
                <a:cubicBezTo>
                  <a:pt x="701040" y="1764665"/>
                  <a:pt x="643890" y="1764665"/>
                  <a:pt x="596265" y="1741170"/>
                </a:cubicBezTo>
                <a:lnTo>
                  <a:pt x="0" y="1454785"/>
                </a:lnTo>
                <a:close/>
                <a:moveTo>
                  <a:pt x="1884679" y="666750"/>
                </a:moveTo>
                <a:lnTo>
                  <a:pt x="2545714" y="666750"/>
                </a:lnTo>
                <a:lnTo>
                  <a:pt x="2545714" y="1006475"/>
                </a:lnTo>
                <a:lnTo>
                  <a:pt x="1529079" y="1006475"/>
                </a:lnTo>
                <a:lnTo>
                  <a:pt x="1746249" y="734060"/>
                </a:lnTo>
                <a:cubicBezTo>
                  <a:pt x="1779904" y="692150"/>
                  <a:pt x="1831339" y="666750"/>
                  <a:pt x="1884679" y="666750"/>
                </a:cubicBezTo>
                <a:close/>
                <a:moveTo>
                  <a:pt x="762000" y="276225"/>
                </a:moveTo>
                <a:lnTo>
                  <a:pt x="988695" y="1266825"/>
                </a:lnTo>
                <a:lnTo>
                  <a:pt x="675005" y="1115060"/>
                </a:lnTo>
                <a:lnTo>
                  <a:pt x="675005" y="1114425"/>
                </a:lnTo>
                <a:cubicBezTo>
                  <a:pt x="628015" y="1090930"/>
                  <a:pt x="592455" y="1047750"/>
                  <a:pt x="580390" y="996315"/>
                </a:cubicBezTo>
                <a:lnTo>
                  <a:pt x="432435" y="351155"/>
                </a:lnTo>
                <a:close/>
                <a:moveTo>
                  <a:pt x="1567179" y="0"/>
                </a:moveTo>
                <a:lnTo>
                  <a:pt x="1831339" y="211455"/>
                </a:lnTo>
                <a:lnTo>
                  <a:pt x="1197609" y="1006475"/>
                </a:lnTo>
                <a:lnTo>
                  <a:pt x="1120774" y="666750"/>
                </a:lnTo>
                <a:cubicBezTo>
                  <a:pt x="1109344" y="613410"/>
                  <a:pt x="1120774" y="558165"/>
                  <a:pt x="1154429" y="516890"/>
                </a:cubicBezTo>
                <a:close/>
              </a:path>
            </a:pathLst>
          </a:custGeom>
          <a:solidFill>
            <a:schemeClr val="bg1"/>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1908922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B1EC-DA4F-2650-7B0C-95AB66F750BE}"/>
              </a:ext>
            </a:extLst>
          </p:cNvPr>
          <p:cNvSpPr>
            <a:spLocks noGrp="1"/>
          </p:cNvSpPr>
          <p:nvPr>
            <p:ph type="title"/>
          </p:nvPr>
        </p:nvSpPr>
        <p:spPr/>
        <p:txBody>
          <a:bodyPr/>
          <a:lstStyle/>
          <a:p>
            <a:r>
              <a:rPr lang="en-GB"/>
              <a:t>Click to edit Master title style</a:t>
            </a:r>
          </a:p>
        </p:txBody>
      </p:sp>
      <p:sp>
        <p:nvSpPr>
          <p:cNvPr id="9" name="Content Placeholder 2">
            <a:extLst>
              <a:ext uri="{FF2B5EF4-FFF2-40B4-BE49-F238E27FC236}">
                <a16:creationId xmlns:a16="http://schemas.microsoft.com/office/drawing/2014/main" id="{D53527AC-667E-429A-5D91-1C96F48A083D}"/>
              </a:ext>
            </a:extLst>
          </p:cNvPr>
          <p:cNvSpPr>
            <a:spLocks noGrp="1"/>
          </p:cNvSpPr>
          <p:nvPr>
            <p:ph idx="1"/>
          </p:nvPr>
        </p:nvSpPr>
        <p:spPr>
          <a:xfrm>
            <a:off x="395287" y="1371600"/>
            <a:ext cx="3703637" cy="4483099"/>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2">
            <a:extLst>
              <a:ext uri="{FF2B5EF4-FFF2-40B4-BE49-F238E27FC236}">
                <a16:creationId xmlns:a16="http://schemas.microsoft.com/office/drawing/2014/main" id="{7CA01ACF-01F5-CB82-B921-BAFDE24BBA05}"/>
              </a:ext>
            </a:extLst>
          </p:cNvPr>
          <p:cNvSpPr>
            <a:spLocks noGrp="1"/>
          </p:cNvSpPr>
          <p:nvPr>
            <p:ph idx="13"/>
          </p:nvPr>
        </p:nvSpPr>
        <p:spPr>
          <a:xfrm>
            <a:off x="4243388" y="1371600"/>
            <a:ext cx="3703636" cy="4483099"/>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a:extLst>
              <a:ext uri="{FF2B5EF4-FFF2-40B4-BE49-F238E27FC236}">
                <a16:creationId xmlns:a16="http://schemas.microsoft.com/office/drawing/2014/main" id="{A73D855C-D799-FFD6-00D2-354334EF39E7}"/>
              </a:ext>
            </a:extLst>
          </p:cNvPr>
          <p:cNvSpPr>
            <a:spLocks noGrp="1"/>
          </p:cNvSpPr>
          <p:nvPr>
            <p:ph type="dt" sz="half" idx="14"/>
          </p:nvPr>
        </p:nvSpPr>
        <p:spPr/>
        <p:txBody>
          <a:bodyPr/>
          <a:lstStyle/>
          <a:p>
            <a:r>
              <a:rPr lang="en-GB"/>
              <a:t>00 MONTH YYYY</a:t>
            </a:r>
          </a:p>
        </p:txBody>
      </p:sp>
      <p:sp>
        <p:nvSpPr>
          <p:cNvPr id="4" name="Footer Placeholder 3">
            <a:extLst>
              <a:ext uri="{FF2B5EF4-FFF2-40B4-BE49-F238E27FC236}">
                <a16:creationId xmlns:a16="http://schemas.microsoft.com/office/drawing/2014/main" id="{B60F4B6A-AD55-59E6-E142-A7910B802589}"/>
              </a:ext>
            </a:extLst>
          </p:cNvPr>
          <p:cNvSpPr>
            <a:spLocks noGrp="1"/>
          </p:cNvSpPr>
          <p:nvPr>
            <p:ph type="ftr" sz="quarter" idx="15"/>
          </p:nvPr>
        </p:nvSpPr>
        <p:spPr/>
        <p:txBody>
          <a:bodyPr/>
          <a:lstStyle/>
          <a:p>
            <a:r>
              <a:rPr lang="en-GB"/>
              <a:t>PRESENTATION TITLE</a:t>
            </a:r>
          </a:p>
        </p:txBody>
      </p:sp>
      <p:sp>
        <p:nvSpPr>
          <p:cNvPr id="7" name="Slide Number Placeholder 6">
            <a:extLst>
              <a:ext uri="{FF2B5EF4-FFF2-40B4-BE49-F238E27FC236}">
                <a16:creationId xmlns:a16="http://schemas.microsoft.com/office/drawing/2014/main" id="{95C4FA9A-2C0C-2AD3-F0AE-9C817CF5141F}"/>
              </a:ext>
            </a:extLst>
          </p:cNvPr>
          <p:cNvSpPr>
            <a:spLocks noGrp="1"/>
          </p:cNvSpPr>
          <p:nvPr>
            <p:ph type="sldNum" sz="quarter" idx="16"/>
          </p:nvPr>
        </p:nvSpPr>
        <p:spPr/>
        <p:txBody>
          <a:bodyPr/>
          <a:lstStyle/>
          <a:p>
            <a:r>
              <a:rPr lang="en-GB"/>
              <a:t>PAGE </a:t>
            </a:r>
            <a:fld id="{69AB0854-5732-894E-A4C8-B9CA32F30F49}" type="slidenum">
              <a:rPr lang="en-GB" smtClean="0"/>
              <a:pPr/>
              <a:t>‹#›</a:t>
            </a:fld>
            <a:endParaRPr lang="en-GB"/>
          </a:p>
        </p:txBody>
      </p:sp>
      <p:sp>
        <p:nvSpPr>
          <p:cNvPr id="6" name="Content Placeholder 2">
            <a:extLst>
              <a:ext uri="{FF2B5EF4-FFF2-40B4-BE49-F238E27FC236}">
                <a16:creationId xmlns:a16="http://schemas.microsoft.com/office/drawing/2014/main" id="{41621EDF-81A6-708D-EB0A-6BCD3D9E4A79}"/>
              </a:ext>
            </a:extLst>
          </p:cNvPr>
          <p:cNvSpPr>
            <a:spLocks noGrp="1"/>
          </p:cNvSpPr>
          <p:nvPr>
            <p:ph idx="17"/>
          </p:nvPr>
        </p:nvSpPr>
        <p:spPr>
          <a:xfrm>
            <a:off x="8093077" y="1371600"/>
            <a:ext cx="3703636" cy="4483099"/>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09653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5D57D4F-23EE-2286-D88B-112B16E561C9}"/>
              </a:ext>
            </a:extLst>
          </p:cNvPr>
          <p:cNvSpPr/>
          <p:nvPr userDrawn="1"/>
        </p:nvSpPr>
        <p:spPr>
          <a:xfrm>
            <a:off x="4243388" y="395288"/>
            <a:ext cx="7551737" cy="5647167"/>
          </a:xfrm>
          <a:prstGeom prst="roundRect">
            <a:avLst>
              <a:gd name="adj" fmla="val 216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1F4EB6E3-B26B-C66C-EF3A-B32FA958E1C7}"/>
              </a:ext>
            </a:extLst>
          </p:cNvPr>
          <p:cNvSpPr>
            <a:spLocks noGrp="1"/>
          </p:cNvSpPr>
          <p:nvPr>
            <p:ph type="title"/>
          </p:nvPr>
        </p:nvSpPr>
        <p:spPr>
          <a:xfrm>
            <a:off x="395288" y="395288"/>
            <a:ext cx="3703638" cy="815975"/>
          </a:xfrm>
        </p:spPr>
        <p:txBody>
          <a:bodyPr/>
          <a:lstStyle/>
          <a:p>
            <a:r>
              <a:rPr lang="en-GB"/>
              <a:t>Click to edit Master title style</a:t>
            </a:r>
          </a:p>
        </p:txBody>
      </p:sp>
      <p:sp>
        <p:nvSpPr>
          <p:cNvPr id="8" name="Text Placeholder 7">
            <a:extLst>
              <a:ext uri="{FF2B5EF4-FFF2-40B4-BE49-F238E27FC236}">
                <a16:creationId xmlns:a16="http://schemas.microsoft.com/office/drawing/2014/main" id="{BADAF81D-DAD8-3519-7956-692D79525680}"/>
              </a:ext>
            </a:extLst>
          </p:cNvPr>
          <p:cNvSpPr>
            <a:spLocks noGrp="1"/>
          </p:cNvSpPr>
          <p:nvPr>
            <p:ph type="body" idx="13"/>
          </p:nvPr>
        </p:nvSpPr>
        <p:spPr>
          <a:xfrm>
            <a:off x="395288" y="1383957"/>
            <a:ext cx="3703638" cy="4458043"/>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5C8D162-D1F4-AB2A-023E-6398F1F6A08A}"/>
              </a:ext>
            </a:extLst>
          </p:cNvPr>
          <p:cNvSpPr>
            <a:spLocks noGrp="1"/>
          </p:cNvSpPr>
          <p:nvPr>
            <p:ph type="dt" sz="half" idx="15"/>
          </p:nvPr>
        </p:nvSpPr>
        <p:spPr/>
        <p:txBody>
          <a:bodyPr/>
          <a:lstStyle/>
          <a:p>
            <a:r>
              <a:rPr lang="en-GB"/>
              <a:t>00 MONTH YYYY</a:t>
            </a:r>
          </a:p>
        </p:txBody>
      </p:sp>
      <p:sp>
        <p:nvSpPr>
          <p:cNvPr id="7" name="Footer Placeholder 6">
            <a:extLst>
              <a:ext uri="{FF2B5EF4-FFF2-40B4-BE49-F238E27FC236}">
                <a16:creationId xmlns:a16="http://schemas.microsoft.com/office/drawing/2014/main" id="{0CFBEB72-DAB2-822C-9E81-C0736AC77615}"/>
              </a:ext>
            </a:extLst>
          </p:cNvPr>
          <p:cNvSpPr>
            <a:spLocks noGrp="1"/>
          </p:cNvSpPr>
          <p:nvPr>
            <p:ph type="ftr" sz="quarter" idx="16"/>
          </p:nvPr>
        </p:nvSpPr>
        <p:spPr/>
        <p:txBody>
          <a:bodyPr/>
          <a:lstStyle/>
          <a:p>
            <a:r>
              <a:rPr lang="en-GB"/>
              <a:t>PRESENTATION TITLE</a:t>
            </a:r>
          </a:p>
        </p:txBody>
      </p:sp>
      <p:sp>
        <p:nvSpPr>
          <p:cNvPr id="9" name="Slide Number Placeholder 8">
            <a:extLst>
              <a:ext uri="{FF2B5EF4-FFF2-40B4-BE49-F238E27FC236}">
                <a16:creationId xmlns:a16="http://schemas.microsoft.com/office/drawing/2014/main" id="{787D3D4C-6546-6D00-F614-6091C07104BC}"/>
              </a:ext>
            </a:extLst>
          </p:cNvPr>
          <p:cNvSpPr>
            <a:spLocks noGrp="1"/>
          </p:cNvSpPr>
          <p:nvPr>
            <p:ph type="sldNum" sz="quarter" idx="17"/>
          </p:nvPr>
        </p:nvSpPr>
        <p:spPr/>
        <p:txBody>
          <a:bodyPr/>
          <a:lstStyle/>
          <a:p>
            <a:r>
              <a:rPr lang="en-GB"/>
              <a:t>PAGE </a:t>
            </a:r>
            <a:fld id="{69AB0854-5732-894E-A4C8-B9CA32F30F49}" type="slidenum">
              <a:rPr lang="en-GB" smtClean="0"/>
              <a:pPr/>
              <a:t>‹#›</a:t>
            </a:fld>
            <a:endParaRPr lang="en-GB"/>
          </a:p>
        </p:txBody>
      </p:sp>
      <p:sp>
        <p:nvSpPr>
          <p:cNvPr id="4" name="Text Placeholder 7">
            <a:extLst>
              <a:ext uri="{FF2B5EF4-FFF2-40B4-BE49-F238E27FC236}">
                <a16:creationId xmlns:a16="http://schemas.microsoft.com/office/drawing/2014/main" id="{2FC07E10-CEB7-E5E4-919C-90672715EF1F}"/>
              </a:ext>
            </a:extLst>
          </p:cNvPr>
          <p:cNvSpPr>
            <a:spLocks noGrp="1"/>
          </p:cNvSpPr>
          <p:nvPr>
            <p:ph type="body" idx="18" hasCustomPrompt="1"/>
          </p:nvPr>
        </p:nvSpPr>
        <p:spPr>
          <a:xfrm>
            <a:off x="4494213" y="644690"/>
            <a:ext cx="7074855" cy="357023"/>
          </a:xfrm>
        </p:spPr>
        <p:txBody>
          <a:bodyPr>
            <a:normAutofit/>
          </a:bodyPr>
          <a:lstStyle>
            <a:lvl1pPr>
              <a:defRPr sz="1200">
                <a:solidFill>
                  <a:sysClr val="windowText" lastClr="000000"/>
                </a:solidFill>
              </a:defRPr>
            </a:lvl1pPr>
          </a:lstStyle>
          <a:p>
            <a:pPr lvl="0"/>
            <a:r>
              <a:rPr lang="en-GB"/>
              <a:t>Chart title</a:t>
            </a:r>
          </a:p>
        </p:txBody>
      </p:sp>
      <p:sp>
        <p:nvSpPr>
          <p:cNvPr id="11" name="Chart Placeholder 10">
            <a:extLst>
              <a:ext uri="{FF2B5EF4-FFF2-40B4-BE49-F238E27FC236}">
                <a16:creationId xmlns:a16="http://schemas.microsoft.com/office/drawing/2014/main" id="{AA128DFD-ADF3-4D0D-BB2C-797701D16086}"/>
              </a:ext>
            </a:extLst>
          </p:cNvPr>
          <p:cNvSpPr>
            <a:spLocks noGrp="1"/>
          </p:cNvSpPr>
          <p:nvPr>
            <p:ph type="chart" sz="quarter" idx="19"/>
          </p:nvPr>
        </p:nvSpPr>
        <p:spPr>
          <a:xfrm>
            <a:off x="4494213" y="1211263"/>
            <a:ext cx="7074855" cy="4630737"/>
          </a:xfrm>
        </p:spPr>
        <p:txBody>
          <a:bodyPr/>
          <a:lstStyle/>
          <a:p>
            <a:endParaRPr lang="en-GB"/>
          </a:p>
        </p:txBody>
      </p:sp>
    </p:spTree>
    <p:extLst>
      <p:ext uri="{BB962C8B-B14F-4D97-AF65-F5344CB8AC3E}">
        <p14:creationId xmlns:p14="http://schemas.microsoft.com/office/powerpoint/2010/main" val="3415256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3265-F4E1-A07F-7CF3-74A77870DF20}"/>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2BE6EDDB-C174-1C03-1077-85A98F1B8561}"/>
              </a:ext>
            </a:extLst>
          </p:cNvPr>
          <p:cNvSpPr>
            <a:spLocks noGrp="1"/>
          </p:cNvSpPr>
          <p:nvPr>
            <p:ph type="dt" sz="half" idx="10"/>
          </p:nvPr>
        </p:nvSpPr>
        <p:spPr/>
        <p:txBody>
          <a:bodyPr/>
          <a:lstStyle/>
          <a:p>
            <a:r>
              <a:rPr lang="en-GB"/>
              <a:t>00 MONTH YYYY</a:t>
            </a:r>
          </a:p>
        </p:txBody>
      </p:sp>
      <p:sp>
        <p:nvSpPr>
          <p:cNvPr id="7" name="Footer Placeholder 6">
            <a:extLst>
              <a:ext uri="{FF2B5EF4-FFF2-40B4-BE49-F238E27FC236}">
                <a16:creationId xmlns:a16="http://schemas.microsoft.com/office/drawing/2014/main" id="{C3111AB9-87C1-C33F-6955-63F97427F059}"/>
              </a:ext>
            </a:extLst>
          </p:cNvPr>
          <p:cNvSpPr>
            <a:spLocks noGrp="1"/>
          </p:cNvSpPr>
          <p:nvPr>
            <p:ph type="ftr" sz="quarter" idx="11"/>
          </p:nvPr>
        </p:nvSpPr>
        <p:spPr/>
        <p:txBody>
          <a:bodyPr/>
          <a:lstStyle/>
          <a:p>
            <a:r>
              <a:rPr lang="en-GB"/>
              <a:t>PRESENTATION TITLE</a:t>
            </a:r>
          </a:p>
        </p:txBody>
      </p:sp>
      <p:sp>
        <p:nvSpPr>
          <p:cNvPr id="8" name="Slide Number Placeholder 7">
            <a:extLst>
              <a:ext uri="{FF2B5EF4-FFF2-40B4-BE49-F238E27FC236}">
                <a16:creationId xmlns:a16="http://schemas.microsoft.com/office/drawing/2014/main" id="{1DA3D8D7-260D-EFA3-1025-ED33A21E0B99}"/>
              </a:ext>
            </a:extLst>
          </p:cNvPr>
          <p:cNvSpPr>
            <a:spLocks noGrp="1"/>
          </p:cNvSpPr>
          <p:nvPr>
            <p:ph type="sldNum" sz="quarter" idx="12"/>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1352872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A8BA177-BD97-995D-DEB3-CAA3DEF3276A}"/>
              </a:ext>
            </a:extLst>
          </p:cNvPr>
          <p:cNvSpPr>
            <a:spLocks noGrp="1"/>
          </p:cNvSpPr>
          <p:nvPr>
            <p:ph type="dt" sz="half" idx="10"/>
          </p:nvPr>
        </p:nvSpPr>
        <p:spPr/>
        <p:txBody>
          <a:bodyPr/>
          <a:lstStyle/>
          <a:p>
            <a:r>
              <a:rPr lang="en-GB"/>
              <a:t>00 MONTH YYYY</a:t>
            </a:r>
          </a:p>
        </p:txBody>
      </p:sp>
      <p:sp>
        <p:nvSpPr>
          <p:cNvPr id="6" name="Footer Placeholder 5">
            <a:extLst>
              <a:ext uri="{FF2B5EF4-FFF2-40B4-BE49-F238E27FC236}">
                <a16:creationId xmlns:a16="http://schemas.microsoft.com/office/drawing/2014/main" id="{1EE77108-0E53-3626-5027-56591FD16566}"/>
              </a:ext>
            </a:extLst>
          </p:cNvPr>
          <p:cNvSpPr>
            <a:spLocks noGrp="1"/>
          </p:cNvSpPr>
          <p:nvPr>
            <p:ph type="ftr" sz="quarter" idx="11"/>
          </p:nvPr>
        </p:nvSpPr>
        <p:spPr/>
        <p:txBody>
          <a:bodyPr/>
          <a:lstStyle/>
          <a:p>
            <a:r>
              <a:rPr lang="en-GB"/>
              <a:t>PRESENTATION TITLE</a:t>
            </a:r>
          </a:p>
        </p:txBody>
      </p:sp>
      <p:sp>
        <p:nvSpPr>
          <p:cNvPr id="7" name="Slide Number Placeholder 6">
            <a:extLst>
              <a:ext uri="{FF2B5EF4-FFF2-40B4-BE49-F238E27FC236}">
                <a16:creationId xmlns:a16="http://schemas.microsoft.com/office/drawing/2014/main" id="{304FEAE4-6E89-544A-7955-9E9D4699E6B6}"/>
              </a:ext>
            </a:extLst>
          </p:cNvPr>
          <p:cNvSpPr>
            <a:spLocks noGrp="1"/>
          </p:cNvSpPr>
          <p:nvPr>
            <p:ph type="sldNum" sz="quarter" idx="12"/>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3746012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4EB6E3-B26B-C66C-EF3A-B32FA958E1C7}"/>
              </a:ext>
            </a:extLst>
          </p:cNvPr>
          <p:cNvSpPr>
            <a:spLocks noGrp="1"/>
          </p:cNvSpPr>
          <p:nvPr>
            <p:ph type="title"/>
          </p:nvPr>
        </p:nvSpPr>
        <p:spPr>
          <a:xfrm>
            <a:off x="395287" y="395288"/>
            <a:ext cx="5627687" cy="606425"/>
          </a:xfrm>
        </p:spPr>
        <p:txBody>
          <a:bodyPr/>
          <a:lstStyle/>
          <a:p>
            <a:r>
              <a:rPr lang="en-GB"/>
              <a:t>Click to edit Master title style</a:t>
            </a:r>
          </a:p>
        </p:txBody>
      </p:sp>
      <p:sp>
        <p:nvSpPr>
          <p:cNvPr id="8" name="Text Placeholder 7">
            <a:extLst>
              <a:ext uri="{FF2B5EF4-FFF2-40B4-BE49-F238E27FC236}">
                <a16:creationId xmlns:a16="http://schemas.microsoft.com/office/drawing/2014/main" id="{BADAF81D-DAD8-3519-7956-692D79525680}"/>
              </a:ext>
            </a:extLst>
          </p:cNvPr>
          <p:cNvSpPr>
            <a:spLocks noGrp="1"/>
          </p:cNvSpPr>
          <p:nvPr>
            <p:ph type="body" idx="13"/>
          </p:nvPr>
        </p:nvSpPr>
        <p:spPr>
          <a:xfrm>
            <a:off x="395287" y="1001713"/>
            <a:ext cx="5627687" cy="48402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Picture Placeholder 11">
            <a:extLst>
              <a:ext uri="{FF2B5EF4-FFF2-40B4-BE49-F238E27FC236}">
                <a16:creationId xmlns:a16="http://schemas.microsoft.com/office/drawing/2014/main" id="{7DDE9C93-0C9D-0F72-CA0C-47D28F2C44B4}"/>
              </a:ext>
            </a:extLst>
          </p:cNvPr>
          <p:cNvSpPr>
            <a:spLocks noGrp="1"/>
          </p:cNvSpPr>
          <p:nvPr>
            <p:ph type="pic" sz="quarter" idx="14"/>
          </p:nvPr>
        </p:nvSpPr>
        <p:spPr>
          <a:xfrm>
            <a:off x="6167438" y="0"/>
            <a:ext cx="6024562" cy="5842000"/>
          </a:xfrm>
          <a:custGeom>
            <a:avLst/>
            <a:gdLst>
              <a:gd name="connsiteX0" fmla="*/ 0 w 6024562"/>
              <a:gd name="connsiteY0" fmla="*/ 0 h 5842000"/>
              <a:gd name="connsiteX1" fmla="*/ 6024562 w 6024562"/>
              <a:gd name="connsiteY1" fmla="*/ 0 h 5842000"/>
              <a:gd name="connsiteX2" fmla="*/ 6024562 w 6024562"/>
              <a:gd name="connsiteY2" fmla="*/ 36926 h 5842000"/>
              <a:gd name="connsiteX3" fmla="*/ 6024562 w 6024562"/>
              <a:gd name="connsiteY3" fmla="*/ 3302000 h 5842000"/>
              <a:gd name="connsiteX4" fmla="*/ 6024562 w 6024562"/>
              <a:gd name="connsiteY4" fmla="*/ 5842000 h 5842000"/>
              <a:gd name="connsiteX5" fmla="*/ 290926 w 6024562"/>
              <a:gd name="connsiteY5" fmla="*/ 5842000 h 5842000"/>
              <a:gd name="connsiteX6" fmla="*/ 0 w 6024562"/>
              <a:gd name="connsiteY6" fmla="*/ 5551074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562" h="5842000">
                <a:moveTo>
                  <a:pt x="0" y="0"/>
                </a:moveTo>
                <a:lnTo>
                  <a:pt x="6024562" y="0"/>
                </a:lnTo>
                <a:lnTo>
                  <a:pt x="6024562" y="36926"/>
                </a:lnTo>
                <a:lnTo>
                  <a:pt x="6024562" y="3302000"/>
                </a:lnTo>
                <a:lnTo>
                  <a:pt x="6024562" y="5842000"/>
                </a:lnTo>
                <a:lnTo>
                  <a:pt x="290926" y="5842000"/>
                </a:lnTo>
                <a:cubicBezTo>
                  <a:pt x="130252" y="5842000"/>
                  <a:pt x="0" y="5711748"/>
                  <a:pt x="0" y="5551074"/>
                </a:cubicBezTo>
                <a:close/>
              </a:path>
            </a:pathLst>
          </a:custGeom>
        </p:spPr>
        <p:txBody>
          <a:bodyPr wrap="square">
            <a:noAutofit/>
          </a:bodyPr>
          <a:lstStyle/>
          <a:p>
            <a:r>
              <a:rPr lang="en-GB"/>
              <a:t>Click icon to add picture</a:t>
            </a:r>
          </a:p>
        </p:txBody>
      </p:sp>
      <p:sp>
        <p:nvSpPr>
          <p:cNvPr id="5" name="Date Placeholder 4">
            <a:extLst>
              <a:ext uri="{FF2B5EF4-FFF2-40B4-BE49-F238E27FC236}">
                <a16:creationId xmlns:a16="http://schemas.microsoft.com/office/drawing/2014/main" id="{75C8D162-D1F4-AB2A-023E-6398F1F6A08A}"/>
              </a:ext>
            </a:extLst>
          </p:cNvPr>
          <p:cNvSpPr>
            <a:spLocks noGrp="1"/>
          </p:cNvSpPr>
          <p:nvPr>
            <p:ph type="dt" sz="half" idx="15"/>
          </p:nvPr>
        </p:nvSpPr>
        <p:spPr/>
        <p:txBody>
          <a:bodyPr/>
          <a:lstStyle/>
          <a:p>
            <a:r>
              <a:rPr lang="en-GB"/>
              <a:t>00 MONTH YYYY</a:t>
            </a:r>
          </a:p>
        </p:txBody>
      </p:sp>
      <p:sp>
        <p:nvSpPr>
          <p:cNvPr id="7" name="Footer Placeholder 6">
            <a:extLst>
              <a:ext uri="{FF2B5EF4-FFF2-40B4-BE49-F238E27FC236}">
                <a16:creationId xmlns:a16="http://schemas.microsoft.com/office/drawing/2014/main" id="{0CFBEB72-DAB2-822C-9E81-C0736AC77615}"/>
              </a:ext>
            </a:extLst>
          </p:cNvPr>
          <p:cNvSpPr>
            <a:spLocks noGrp="1"/>
          </p:cNvSpPr>
          <p:nvPr>
            <p:ph type="ftr" sz="quarter" idx="16"/>
          </p:nvPr>
        </p:nvSpPr>
        <p:spPr/>
        <p:txBody>
          <a:bodyPr/>
          <a:lstStyle/>
          <a:p>
            <a:r>
              <a:rPr lang="en-GB"/>
              <a:t>PRESENTATION TITLE</a:t>
            </a:r>
          </a:p>
        </p:txBody>
      </p:sp>
      <p:sp>
        <p:nvSpPr>
          <p:cNvPr id="9" name="Slide Number Placeholder 8">
            <a:extLst>
              <a:ext uri="{FF2B5EF4-FFF2-40B4-BE49-F238E27FC236}">
                <a16:creationId xmlns:a16="http://schemas.microsoft.com/office/drawing/2014/main" id="{787D3D4C-6546-6D00-F614-6091C07104BC}"/>
              </a:ext>
            </a:extLst>
          </p:cNvPr>
          <p:cNvSpPr>
            <a:spLocks noGrp="1"/>
          </p:cNvSpPr>
          <p:nvPr>
            <p:ph type="sldNum" sz="quarter" idx="17"/>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2721957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4EB6E3-B26B-C66C-EF3A-B32FA958E1C7}"/>
              </a:ext>
            </a:extLst>
          </p:cNvPr>
          <p:cNvSpPr>
            <a:spLocks noGrp="1"/>
          </p:cNvSpPr>
          <p:nvPr>
            <p:ph type="title" hasCustomPrompt="1"/>
          </p:nvPr>
        </p:nvSpPr>
        <p:spPr>
          <a:xfrm>
            <a:off x="395287" y="395287"/>
            <a:ext cx="2741613" cy="973305"/>
          </a:xfrm>
        </p:spPr>
        <p:txBody>
          <a:bodyPr/>
          <a:lstStyle/>
          <a:p>
            <a:r>
              <a:rPr lang="en-GB"/>
              <a:t>Master title style</a:t>
            </a:r>
          </a:p>
        </p:txBody>
      </p:sp>
      <p:sp>
        <p:nvSpPr>
          <p:cNvPr id="8" name="Text Placeholder 7">
            <a:extLst>
              <a:ext uri="{FF2B5EF4-FFF2-40B4-BE49-F238E27FC236}">
                <a16:creationId xmlns:a16="http://schemas.microsoft.com/office/drawing/2014/main" id="{BADAF81D-DAD8-3519-7956-692D79525680}"/>
              </a:ext>
            </a:extLst>
          </p:cNvPr>
          <p:cNvSpPr>
            <a:spLocks noGrp="1"/>
          </p:cNvSpPr>
          <p:nvPr>
            <p:ph type="body" idx="13"/>
          </p:nvPr>
        </p:nvSpPr>
        <p:spPr>
          <a:xfrm>
            <a:off x="395287" y="1368593"/>
            <a:ext cx="2741613" cy="4486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9">
            <a:extLst>
              <a:ext uri="{FF2B5EF4-FFF2-40B4-BE49-F238E27FC236}">
                <a16:creationId xmlns:a16="http://schemas.microsoft.com/office/drawing/2014/main" id="{6023410D-860C-02B3-EFC4-2D0DB7175779}"/>
              </a:ext>
            </a:extLst>
          </p:cNvPr>
          <p:cNvSpPr>
            <a:spLocks noGrp="1"/>
          </p:cNvSpPr>
          <p:nvPr>
            <p:ph type="dt" sz="half" idx="16"/>
          </p:nvPr>
        </p:nvSpPr>
        <p:spPr/>
        <p:txBody>
          <a:bodyPr/>
          <a:lstStyle/>
          <a:p>
            <a:r>
              <a:rPr lang="en-GB"/>
              <a:t>00 MONTH YYYY</a:t>
            </a:r>
          </a:p>
        </p:txBody>
      </p:sp>
      <p:sp>
        <p:nvSpPr>
          <p:cNvPr id="11" name="Footer Placeholder 10">
            <a:extLst>
              <a:ext uri="{FF2B5EF4-FFF2-40B4-BE49-F238E27FC236}">
                <a16:creationId xmlns:a16="http://schemas.microsoft.com/office/drawing/2014/main" id="{E7CA9911-5467-3596-29C3-749DE7C57DC1}"/>
              </a:ext>
            </a:extLst>
          </p:cNvPr>
          <p:cNvSpPr>
            <a:spLocks noGrp="1"/>
          </p:cNvSpPr>
          <p:nvPr>
            <p:ph type="ftr" sz="quarter" idx="17"/>
          </p:nvPr>
        </p:nvSpPr>
        <p:spPr/>
        <p:txBody>
          <a:bodyPr/>
          <a:lstStyle/>
          <a:p>
            <a:r>
              <a:rPr lang="en-GB"/>
              <a:t>PRESENTATION TITLE</a:t>
            </a:r>
          </a:p>
        </p:txBody>
      </p:sp>
      <p:sp>
        <p:nvSpPr>
          <p:cNvPr id="13" name="Slide Number Placeholder 12">
            <a:extLst>
              <a:ext uri="{FF2B5EF4-FFF2-40B4-BE49-F238E27FC236}">
                <a16:creationId xmlns:a16="http://schemas.microsoft.com/office/drawing/2014/main" id="{5167FC46-E135-72B2-7984-A98697DD9A91}"/>
              </a:ext>
            </a:extLst>
          </p:cNvPr>
          <p:cNvSpPr>
            <a:spLocks noGrp="1"/>
          </p:cNvSpPr>
          <p:nvPr>
            <p:ph type="sldNum" sz="quarter" idx="18"/>
          </p:nvPr>
        </p:nvSpPr>
        <p:spPr/>
        <p:txBody>
          <a:bodyPr/>
          <a:lstStyle/>
          <a:p>
            <a:r>
              <a:rPr lang="en-GB"/>
              <a:t>PAGE </a:t>
            </a:r>
            <a:fld id="{69AB0854-5732-894E-A4C8-B9CA32F30F49}" type="slidenum">
              <a:rPr lang="en-GB" smtClean="0"/>
              <a:pPr/>
              <a:t>‹#›</a:t>
            </a:fld>
            <a:endParaRPr lang="en-GB"/>
          </a:p>
        </p:txBody>
      </p:sp>
      <p:sp>
        <p:nvSpPr>
          <p:cNvPr id="4" name="Picture Placeholder 3">
            <a:extLst>
              <a:ext uri="{FF2B5EF4-FFF2-40B4-BE49-F238E27FC236}">
                <a16:creationId xmlns:a16="http://schemas.microsoft.com/office/drawing/2014/main" id="{692EB637-AD69-6BD2-2A93-C440AE2268A9}"/>
              </a:ext>
            </a:extLst>
          </p:cNvPr>
          <p:cNvSpPr>
            <a:spLocks noGrp="1"/>
          </p:cNvSpPr>
          <p:nvPr>
            <p:ph type="pic" sz="quarter" idx="19"/>
          </p:nvPr>
        </p:nvSpPr>
        <p:spPr>
          <a:xfrm>
            <a:off x="3281363" y="0"/>
            <a:ext cx="8910637" cy="5842000"/>
          </a:xfrm>
          <a:custGeom>
            <a:avLst/>
            <a:gdLst>
              <a:gd name="connsiteX0" fmla="*/ 0 w 8910637"/>
              <a:gd name="connsiteY0" fmla="*/ 0 h 5842000"/>
              <a:gd name="connsiteX1" fmla="*/ 914400 w 8910637"/>
              <a:gd name="connsiteY1" fmla="*/ 0 h 5842000"/>
              <a:gd name="connsiteX2" fmla="*/ 1971675 w 8910637"/>
              <a:gd name="connsiteY2" fmla="*/ 0 h 5842000"/>
              <a:gd name="connsiteX3" fmla="*/ 2886075 w 8910637"/>
              <a:gd name="connsiteY3" fmla="*/ 0 h 5842000"/>
              <a:gd name="connsiteX4" fmla="*/ 6024562 w 8910637"/>
              <a:gd name="connsiteY4" fmla="*/ 0 h 5842000"/>
              <a:gd name="connsiteX5" fmla="*/ 6938962 w 8910637"/>
              <a:gd name="connsiteY5" fmla="*/ 0 h 5842000"/>
              <a:gd name="connsiteX6" fmla="*/ 7996237 w 8910637"/>
              <a:gd name="connsiteY6" fmla="*/ 0 h 5842000"/>
              <a:gd name="connsiteX7" fmla="*/ 8910637 w 8910637"/>
              <a:gd name="connsiteY7" fmla="*/ 0 h 5842000"/>
              <a:gd name="connsiteX8" fmla="*/ 8910637 w 8910637"/>
              <a:gd name="connsiteY8" fmla="*/ 36926 h 5842000"/>
              <a:gd name="connsiteX9" fmla="*/ 8910637 w 8910637"/>
              <a:gd name="connsiteY9" fmla="*/ 3302000 h 5842000"/>
              <a:gd name="connsiteX10" fmla="*/ 8910637 w 8910637"/>
              <a:gd name="connsiteY10" fmla="*/ 5842000 h 5842000"/>
              <a:gd name="connsiteX11" fmla="*/ 7996237 w 8910637"/>
              <a:gd name="connsiteY11" fmla="*/ 5842000 h 5842000"/>
              <a:gd name="connsiteX12" fmla="*/ 6938962 w 8910637"/>
              <a:gd name="connsiteY12" fmla="*/ 5842000 h 5842000"/>
              <a:gd name="connsiteX13" fmla="*/ 6024562 w 8910637"/>
              <a:gd name="connsiteY13" fmla="*/ 5842000 h 5842000"/>
              <a:gd name="connsiteX14" fmla="*/ 3177001 w 8910637"/>
              <a:gd name="connsiteY14" fmla="*/ 5842000 h 5842000"/>
              <a:gd name="connsiteX15" fmla="*/ 2262601 w 8910637"/>
              <a:gd name="connsiteY15" fmla="*/ 5842000 h 5842000"/>
              <a:gd name="connsiteX16" fmla="*/ 1205326 w 8910637"/>
              <a:gd name="connsiteY16" fmla="*/ 5842000 h 5842000"/>
              <a:gd name="connsiteX17" fmla="*/ 290926 w 8910637"/>
              <a:gd name="connsiteY17" fmla="*/ 5842000 h 5842000"/>
              <a:gd name="connsiteX18" fmla="*/ 0 w 8910637"/>
              <a:gd name="connsiteY18" fmla="*/ 5551074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10637" h="5842000">
                <a:moveTo>
                  <a:pt x="0" y="0"/>
                </a:moveTo>
                <a:lnTo>
                  <a:pt x="914400" y="0"/>
                </a:lnTo>
                <a:lnTo>
                  <a:pt x="1971675" y="0"/>
                </a:lnTo>
                <a:lnTo>
                  <a:pt x="2886075" y="0"/>
                </a:lnTo>
                <a:lnTo>
                  <a:pt x="6024562" y="0"/>
                </a:lnTo>
                <a:lnTo>
                  <a:pt x="6938962" y="0"/>
                </a:lnTo>
                <a:lnTo>
                  <a:pt x="7996237" y="0"/>
                </a:lnTo>
                <a:lnTo>
                  <a:pt x="8910637" y="0"/>
                </a:lnTo>
                <a:lnTo>
                  <a:pt x="8910637" y="36926"/>
                </a:lnTo>
                <a:lnTo>
                  <a:pt x="8910637" y="3302000"/>
                </a:lnTo>
                <a:lnTo>
                  <a:pt x="8910637" y="5842000"/>
                </a:lnTo>
                <a:lnTo>
                  <a:pt x="7996237" y="5842000"/>
                </a:lnTo>
                <a:lnTo>
                  <a:pt x="6938962" y="5842000"/>
                </a:lnTo>
                <a:lnTo>
                  <a:pt x="6024562" y="5842000"/>
                </a:lnTo>
                <a:lnTo>
                  <a:pt x="3177001" y="5842000"/>
                </a:lnTo>
                <a:lnTo>
                  <a:pt x="2262601" y="5842000"/>
                </a:lnTo>
                <a:lnTo>
                  <a:pt x="1205326" y="5842000"/>
                </a:lnTo>
                <a:lnTo>
                  <a:pt x="290926" y="5842000"/>
                </a:lnTo>
                <a:cubicBezTo>
                  <a:pt x="130252" y="5842000"/>
                  <a:pt x="0" y="5711748"/>
                  <a:pt x="0" y="5551074"/>
                </a:cubicBezTo>
                <a:close/>
              </a:path>
            </a:pathLst>
          </a:custGeom>
        </p:spPr>
        <p:txBody>
          <a:bodyPr wrap="square">
            <a:noAutofit/>
          </a:bodyPr>
          <a:lstStyle/>
          <a:p>
            <a:r>
              <a:rPr lang="en-GB"/>
              <a:t>Click icon to add picture</a:t>
            </a:r>
          </a:p>
        </p:txBody>
      </p:sp>
    </p:spTree>
    <p:extLst>
      <p:ext uri="{BB962C8B-B14F-4D97-AF65-F5344CB8AC3E}">
        <p14:creationId xmlns:p14="http://schemas.microsoft.com/office/powerpoint/2010/main" val="3058813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Dropdown Imag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4C1C788A-1966-B931-5A8D-3A291448129B}"/>
              </a:ext>
            </a:extLst>
          </p:cNvPr>
          <p:cNvSpPr>
            <a:spLocks noGrp="1"/>
          </p:cNvSpPr>
          <p:nvPr>
            <p:ph type="pic" sz="quarter" idx="14"/>
          </p:nvPr>
        </p:nvSpPr>
        <p:spPr>
          <a:xfrm>
            <a:off x="395288" y="0"/>
            <a:ext cx="11399837" cy="5842000"/>
          </a:xfrm>
          <a:prstGeom prst="round2SameRect">
            <a:avLst>
              <a:gd name="adj1" fmla="val 0"/>
              <a:gd name="adj2" fmla="val 4955"/>
            </a:avLst>
          </a:prstGeom>
          <a:solidFill>
            <a:schemeClr val="tx1"/>
          </a:solidFill>
        </p:spPr>
        <p:txBody>
          <a:bodyPr/>
          <a:lstStyle>
            <a:lvl1pPr>
              <a:defRPr>
                <a:solidFill>
                  <a:schemeClr val="bg1"/>
                </a:solidFill>
              </a:defRPr>
            </a:lvl1pPr>
          </a:lstStyle>
          <a:p>
            <a:r>
              <a:rPr lang="en-GB"/>
              <a:t>Click icon to add picture</a:t>
            </a:r>
          </a:p>
        </p:txBody>
      </p:sp>
      <p:sp>
        <p:nvSpPr>
          <p:cNvPr id="13" name="Title 1">
            <a:extLst>
              <a:ext uri="{FF2B5EF4-FFF2-40B4-BE49-F238E27FC236}">
                <a16:creationId xmlns:a16="http://schemas.microsoft.com/office/drawing/2014/main" id="{06FD2A61-1949-CCFB-4124-C35CB9A063AB}"/>
              </a:ext>
            </a:extLst>
          </p:cNvPr>
          <p:cNvSpPr>
            <a:spLocks noGrp="1"/>
          </p:cNvSpPr>
          <p:nvPr>
            <p:ph type="title" hasCustomPrompt="1"/>
          </p:nvPr>
        </p:nvSpPr>
        <p:spPr>
          <a:xfrm>
            <a:off x="1357313" y="810054"/>
            <a:ext cx="4665662" cy="549189"/>
          </a:xfrm>
        </p:spPr>
        <p:txBody>
          <a:bodyPr/>
          <a:lstStyle>
            <a:lvl1pPr>
              <a:defRPr>
                <a:solidFill>
                  <a:schemeClr val="bg1"/>
                </a:solidFill>
              </a:defRPr>
            </a:lvl1pPr>
          </a:lstStyle>
          <a:p>
            <a:r>
              <a:rPr lang="en-GB"/>
              <a:t>Master title style</a:t>
            </a:r>
          </a:p>
        </p:txBody>
      </p:sp>
      <p:sp>
        <p:nvSpPr>
          <p:cNvPr id="14" name="Text Placeholder 7">
            <a:extLst>
              <a:ext uri="{FF2B5EF4-FFF2-40B4-BE49-F238E27FC236}">
                <a16:creationId xmlns:a16="http://schemas.microsoft.com/office/drawing/2014/main" id="{A1EEC2BB-23AA-47A3-A419-437D1DF4CC27}"/>
              </a:ext>
            </a:extLst>
          </p:cNvPr>
          <p:cNvSpPr>
            <a:spLocks noGrp="1"/>
          </p:cNvSpPr>
          <p:nvPr>
            <p:ph type="body" idx="13"/>
          </p:nvPr>
        </p:nvSpPr>
        <p:spPr>
          <a:xfrm>
            <a:off x="1357313" y="1421028"/>
            <a:ext cx="4665662" cy="3220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A941CE3-F7E2-87EF-C95B-E4BBFD05D94E}"/>
              </a:ext>
            </a:extLst>
          </p:cNvPr>
          <p:cNvSpPr>
            <a:spLocks noGrp="1"/>
          </p:cNvSpPr>
          <p:nvPr>
            <p:ph type="dt" sz="half" idx="15"/>
          </p:nvPr>
        </p:nvSpPr>
        <p:spPr/>
        <p:txBody>
          <a:bodyPr/>
          <a:lstStyle/>
          <a:p>
            <a:r>
              <a:rPr lang="en-GB"/>
              <a:t>00 MONTH YYYY</a:t>
            </a:r>
          </a:p>
        </p:txBody>
      </p:sp>
      <p:sp>
        <p:nvSpPr>
          <p:cNvPr id="6" name="Footer Placeholder 5">
            <a:extLst>
              <a:ext uri="{FF2B5EF4-FFF2-40B4-BE49-F238E27FC236}">
                <a16:creationId xmlns:a16="http://schemas.microsoft.com/office/drawing/2014/main" id="{4A5C34B3-3BEA-056D-1E06-88CEDF73534D}"/>
              </a:ext>
            </a:extLst>
          </p:cNvPr>
          <p:cNvSpPr>
            <a:spLocks noGrp="1"/>
          </p:cNvSpPr>
          <p:nvPr>
            <p:ph type="ftr" sz="quarter" idx="16"/>
          </p:nvPr>
        </p:nvSpPr>
        <p:spPr/>
        <p:txBody>
          <a:bodyPr/>
          <a:lstStyle/>
          <a:p>
            <a:r>
              <a:rPr lang="en-GB"/>
              <a:t>PRESENTATION TITLE</a:t>
            </a:r>
          </a:p>
        </p:txBody>
      </p:sp>
      <p:sp>
        <p:nvSpPr>
          <p:cNvPr id="7" name="Slide Number Placeholder 6">
            <a:extLst>
              <a:ext uri="{FF2B5EF4-FFF2-40B4-BE49-F238E27FC236}">
                <a16:creationId xmlns:a16="http://schemas.microsoft.com/office/drawing/2014/main" id="{4CABCEA7-53BD-6EFF-B9D1-24A3A4727C0D}"/>
              </a:ext>
            </a:extLst>
          </p:cNvPr>
          <p:cNvSpPr>
            <a:spLocks noGrp="1"/>
          </p:cNvSpPr>
          <p:nvPr>
            <p:ph type="sldNum" sz="quarter" idx="17"/>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4132120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Horizontal Image ">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0B1B93-5DB1-9A5C-822B-A800F78B66F3}"/>
              </a:ext>
            </a:extLst>
          </p:cNvPr>
          <p:cNvSpPr>
            <a:spLocks noGrp="1"/>
          </p:cNvSpPr>
          <p:nvPr>
            <p:ph type="pic" sz="quarter" idx="14"/>
          </p:nvPr>
        </p:nvSpPr>
        <p:spPr>
          <a:xfrm>
            <a:off x="395288" y="1"/>
            <a:ext cx="11399837" cy="4205128"/>
          </a:xfrm>
          <a:custGeom>
            <a:avLst/>
            <a:gdLst>
              <a:gd name="connsiteX0" fmla="*/ 0 w 11399837"/>
              <a:gd name="connsiteY0" fmla="*/ 0 h 4205128"/>
              <a:gd name="connsiteX1" fmla="*/ 11399837 w 11399837"/>
              <a:gd name="connsiteY1" fmla="*/ 0 h 4205128"/>
              <a:gd name="connsiteX2" fmla="*/ 11399837 w 11399837"/>
              <a:gd name="connsiteY2" fmla="*/ 3934891 h 4205128"/>
              <a:gd name="connsiteX3" fmla="*/ 11129600 w 11399837"/>
              <a:gd name="connsiteY3" fmla="*/ 4205128 h 4205128"/>
              <a:gd name="connsiteX4" fmla="*/ 270237 w 11399837"/>
              <a:gd name="connsiteY4" fmla="*/ 4205128 h 4205128"/>
              <a:gd name="connsiteX5" fmla="*/ 0 w 11399837"/>
              <a:gd name="connsiteY5" fmla="*/ 3934891 h 420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9837" h="4205128">
                <a:moveTo>
                  <a:pt x="0" y="0"/>
                </a:moveTo>
                <a:lnTo>
                  <a:pt x="11399837" y="0"/>
                </a:lnTo>
                <a:lnTo>
                  <a:pt x="11399837" y="3934891"/>
                </a:lnTo>
                <a:cubicBezTo>
                  <a:pt x="11399837" y="4084139"/>
                  <a:pt x="11278848" y="4205128"/>
                  <a:pt x="11129600" y="4205128"/>
                </a:cubicBezTo>
                <a:lnTo>
                  <a:pt x="270237" y="4205128"/>
                </a:lnTo>
                <a:cubicBezTo>
                  <a:pt x="120989" y="4205128"/>
                  <a:pt x="0" y="4084139"/>
                  <a:pt x="0" y="3934891"/>
                </a:cubicBezTo>
                <a:close/>
              </a:path>
            </a:pathLst>
          </a:custGeom>
          <a:noFill/>
        </p:spPr>
        <p:txBody>
          <a:bodyPr wrap="square">
            <a:noAutofit/>
          </a:bodyPr>
          <a:lstStyle>
            <a:lvl1pPr>
              <a:defRPr>
                <a:solidFill>
                  <a:schemeClr val="tx2"/>
                </a:solidFill>
              </a:defRPr>
            </a:lvl1pPr>
          </a:lstStyle>
          <a:p>
            <a:r>
              <a:rPr lang="en-GB"/>
              <a:t>Click icon to add picture</a:t>
            </a:r>
          </a:p>
        </p:txBody>
      </p:sp>
      <p:sp>
        <p:nvSpPr>
          <p:cNvPr id="13" name="Title 1">
            <a:extLst>
              <a:ext uri="{FF2B5EF4-FFF2-40B4-BE49-F238E27FC236}">
                <a16:creationId xmlns:a16="http://schemas.microsoft.com/office/drawing/2014/main" id="{06FD2A61-1949-CCFB-4124-C35CB9A063AB}"/>
              </a:ext>
            </a:extLst>
          </p:cNvPr>
          <p:cNvSpPr>
            <a:spLocks noGrp="1"/>
          </p:cNvSpPr>
          <p:nvPr>
            <p:ph type="title"/>
          </p:nvPr>
        </p:nvSpPr>
        <p:spPr>
          <a:xfrm>
            <a:off x="408199" y="4600575"/>
            <a:ext cx="9462875" cy="465411"/>
          </a:xfrm>
        </p:spPr>
        <p:txBody>
          <a:bodyPr/>
          <a:lstStyle>
            <a:lvl1pPr>
              <a:defRPr>
                <a:solidFill>
                  <a:schemeClr val="tx2"/>
                </a:solidFill>
              </a:defRPr>
            </a:lvl1pPr>
          </a:lstStyle>
          <a:p>
            <a:r>
              <a:rPr lang="en-GB"/>
              <a:t>Click to edit Master title style</a:t>
            </a:r>
          </a:p>
        </p:txBody>
      </p:sp>
      <p:sp>
        <p:nvSpPr>
          <p:cNvPr id="14" name="Text Placeholder 7">
            <a:extLst>
              <a:ext uri="{FF2B5EF4-FFF2-40B4-BE49-F238E27FC236}">
                <a16:creationId xmlns:a16="http://schemas.microsoft.com/office/drawing/2014/main" id="{A1EEC2BB-23AA-47A3-A419-437D1DF4CC27}"/>
              </a:ext>
            </a:extLst>
          </p:cNvPr>
          <p:cNvSpPr>
            <a:spLocks noGrp="1"/>
          </p:cNvSpPr>
          <p:nvPr>
            <p:ph type="body" idx="13"/>
          </p:nvPr>
        </p:nvSpPr>
        <p:spPr>
          <a:xfrm>
            <a:off x="395287" y="5206235"/>
            <a:ext cx="9475787" cy="87925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p:txBody>
      </p:sp>
      <p:sp>
        <p:nvSpPr>
          <p:cNvPr id="5" name="Date Placeholder 4">
            <a:extLst>
              <a:ext uri="{FF2B5EF4-FFF2-40B4-BE49-F238E27FC236}">
                <a16:creationId xmlns:a16="http://schemas.microsoft.com/office/drawing/2014/main" id="{8A941CE3-F7E2-87EF-C95B-E4BBFD05D94E}"/>
              </a:ext>
            </a:extLst>
          </p:cNvPr>
          <p:cNvSpPr>
            <a:spLocks noGrp="1"/>
          </p:cNvSpPr>
          <p:nvPr>
            <p:ph type="dt" sz="half" idx="15"/>
          </p:nvPr>
        </p:nvSpPr>
        <p:spPr/>
        <p:txBody>
          <a:bodyPr/>
          <a:lstStyle/>
          <a:p>
            <a:r>
              <a:rPr lang="en-GB"/>
              <a:t>00 MONTH YYYY</a:t>
            </a:r>
          </a:p>
        </p:txBody>
      </p:sp>
      <p:sp>
        <p:nvSpPr>
          <p:cNvPr id="6" name="Footer Placeholder 5">
            <a:extLst>
              <a:ext uri="{FF2B5EF4-FFF2-40B4-BE49-F238E27FC236}">
                <a16:creationId xmlns:a16="http://schemas.microsoft.com/office/drawing/2014/main" id="{4A5C34B3-3BEA-056D-1E06-88CEDF73534D}"/>
              </a:ext>
            </a:extLst>
          </p:cNvPr>
          <p:cNvSpPr>
            <a:spLocks noGrp="1"/>
          </p:cNvSpPr>
          <p:nvPr>
            <p:ph type="ftr" sz="quarter" idx="16"/>
          </p:nvPr>
        </p:nvSpPr>
        <p:spPr/>
        <p:txBody>
          <a:bodyPr/>
          <a:lstStyle/>
          <a:p>
            <a:r>
              <a:rPr lang="en-GB"/>
              <a:t>PRESENTATION TITLE</a:t>
            </a:r>
          </a:p>
        </p:txBody>
      </p:sp>
      <p:sp>
        <p:nvSpPr>
          <p:cNvPr id="7" name="Slide Number Placeholder 6">
            <a:extLst>
              <a:ext uri="{FF2B5EF4-FFF2-40B4-BE49-F238E27FC236}">
                <a16:creationId xmlns:a16="http://schemas.microsoft.com/office/drawing/2014/main" id="{4CABCEA7-53BD-6EFF-B9D1-24A3A4727C0D}"/>
              </a:ext>
            </a:extLst>
          </p:cNvPr>
          <p:cNvSpPr>
            <a:spLocks noGrp="1"/>
          </p:cNvSpPr>
          <p:nvPr>
            <p:ph type="sldNum" sz="quarter" idx="17"/>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222210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GRAD]">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BD8003-2FAC-334E-C7D8-13158F30B3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ounded Rectangle 2">
            <a:extLst>
              <a:ext uri="{FF2B5EF4-FFF2-40B4-BE49-F238E27FC236}">
                <a16:creationId xmlns:a16="http://schemas.microsoft.com/office/drawing/2014/main" id="{D3BC97A2-E586-2AB1-3FB7-E25223EC7C7E}"/>
              </a:ext>
            </a:extLst>
          </p:cNvPr>
          <p:cNvSpPr/>
          <p:nvPr userDrawn="1"/>
        </p:nvSpPr>
        <p:spPr>
          <a:xfrm>
            <a:off x="252414" y="5971309"/>
            <a:ext cx="11687174" cy="632691"/>
          </a:xfrm>
          <a:prstGeom prst="roundRect">
            <a:avLst>
              <a:gd name="adj" fmla="val 19678"/>
            </a:avLst>
          </a:prstGeom>
          <a:solidFill>
            <a:schemeClr val="bg1"/>
          </a:solidFill>
          <a:ln>
            <a:noFill/>
          </a:ln>
          <a:effectLst>
            <a:outerShdw blurRad="50800" dist="38100" dir="5400000" algn="t"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7 cm</a:t>
            </a:r>
          </a:p>
        </p:txBody>
      </p:sp>
      <p:sp>
        <p:nvSpPr>
          <p:cNvPr id="11" name="Date Placeholder 3">
            <a:extLst>
              <a:ext uri="{FF2B5EF4-FFF2-40B4-BE49-F238E27FC236}">
                <a16:creationId xmlns:a16="http://schemas.microsoft.com/office/drawing/2014/main" id="{22955F03-5C66-301D-88BE-F569F291B155}"/>
              </a:ext>
            </a:extLst>
          </p:cNvPr>
          <p:cNvSpPr>
            <a:spLocks noGrp="1"/>
          </p:cNvSpPr>
          <p:nvPr>
            <p:ph type="dt" sz="half" idx="10"/>
          </p:nvPr>
        </p:nvSpPr>
        <p:spPr>
          <a:xfrm>
            <a:off x="504450" y="6226099"/>
            <a:ext cx="2520000" cy="123111"/>
          </a:xfrm>
          <a:prstGeom prst="rect">
            <a:avLst/>
          </a:prstGeom>
        </p:spPr>
        <p:txBody>
          <a:bodyPr/>
          <a:lstStyle>
            <a:lvl1pPr algn="l">
              <a:defRPr/>
            </a:lvl1pPr>
          </a:lstStyle>
          <a:p>
            <a:r>
              <a:rPr lang="en-GB"/>
              <a:t>00 MONTH </a:t>
            </a:r>
            <a:r>
              <a:rPr lang="en-GB" err="1"/>
              <a:t>YYYY</a:t>
            </a:r>
            <a:endParaRPr lang="en-GB"/>
          </a:p>
        </p:txBody>
      </p:sp>
      <p:sp>
        <p:nvSpPr>
          <p:cNvPr id="6" name="Title 1">
            <a:extLst>
              <a:ext uri="{FF2B5EF4-FFF2-40B4-BE49-F238E27FC236}">
                <a16:creationId xmlns:a16="http://schemas.microsoft.com/office/drawing/2014/main" id="{C0BB3434-0B9E-DBCB-B88B-83372AE61ABC}"/>
              </a:ext>
            </a:extLst>
          </p:cNvPr>
          <p:cNvSpPr>
            <a:spLocks noGrp="1"/>
          </p:cNvSpPr>
          <p:nvPr>
            <p:ph type="ctrTitle" hasCustomPrompt="1"/>
          </p:nvPr>
        </p:nvSpPr>
        <p:spPr>
          <a:xfrm>
            <a:off x="395288" y="395288"/>
            <a:ext cx="8513762" cy="2453015"/>
          </a:xfrm>
        </p:spPr>
        <p:txBody>
          <a:bodyPr anchor="t"/>
          <a:lstStyle>
            <a:lvl1pPr algn="l">
              <a:defRPr sz="8800">
                <a:solidFill>
                  <a:schemeClr val="bg1"/>
                </a:solidFill>
              </a:defRPr>
            </a:lvl1pPr>
          </a:lstStyle>
          <a:p>
            <a:r>
              <a:rPr lang="en-GB"/>
              <a:t>Master title style</a:t>
            </a:r>
          </a:p>
        </p:txBody>
      </p:sp>
      <p:grpSp>
        <p:nvGrpSpPr>
          <p:cNvPr id="8" name="Group 7">
            <a:extLst>
              <a:ext uri="{FF2B5EF4-FFF2-40B4-BE49-F238E27FC236}">
                <a16:creationId xmlns:a16="http://schemas.microsoft.com/office/drawing/2014/main" id="{34BFA978-25AF-346D-28D4-E7AE5659D94F}"/>
              </a:ext>
            </a:extLst>
          </p:cNvPr>
          <p:cNvGrpSpPr/>
          <p:nvPr userDrawn="1"/>
        </p:nvGrpSpPr>
        <p:grpSpPr>
          <a:xfrm>
            <a:off x="10015538" y="395288"/>
            <a:ext cx="1781174" cy="422970"/>
            <a:chOff x="504825" y="2099945"/>
            <a:chExt cx="11185557" cy="2656205"/>
          </a:xfrm>
          <a:solidFill>
            <a:schemeClr val="bg1"/>
          </a:solidFill>
        </p:grpSpPr>
        <p:sp>
          <p:nvSpPr>
            <p:cNvPr id="9" name="Freeform 8">
              <a:extLst>
                <a:ext uri="{FF2B5EF4-FFF2-40B4-BE49-F238E27FC236}">
                  <a16:creationId xmlns:a16="http://schemas.microsoft.com/office/drawing/2014/main" id="{E8DBA8F2-6726-D619-DD58-947728884903}"/>
                </a:ext>
              </a:extLst>
            </p:cNvPr>
            <p:cNvSpPr/>
            <p:nvPr userDrawn="1"/>
          </p:nvSpPr>
          <p:spPr>
            <a:xfrm>
              <a:off x="4064634" y="2757170"/>
              <a:ext cx="7625748" cy="1428750"/>
            </a:xfrm>
            <a:custGeom>
              <a:avLst/>
              <a:gdLst>
                <a:gd name="connsiteX0" fmla="*/ 6039485 w 7625748"/>
                <a:gd name="connsiteY0" fmla="*/ 614679 h 1428750"/>
                <a:gd name="connsiteX1" fmla="*/ 5747385 w 7625748"/>
                <a:gd name="connsiteY1" fmla="*/ 916939 h 1428750"/>
                <a:gd name="connsiteX2" fmla="*/ 6039485 w 7625748"/>
                <a:gd name="connsiteY2" fmla="*/ 1219199 h 1428750"/>
                <a:gd name="connsiteX3" fmla="*/ 6331585 w 7625748"/>
                <a:gd name="connsiteY3" fmla="*/ 916939 h 1428750"/>
                <a:gd name="connsiteX4" fmla="*/ 6039485 w 7625748"/>
                <a:gd name="connsiteY4" fmla="*/ 614679 h 1428750"/>
                <a:gd name="connsiteX5" fmla="*/ 4427221 w 7625748"/>
                <a:gd name="connsiteY5" fmla="*/ 614679 h 1428750"/>
                <a:gd name="connsiteX6" fmla="*/ 4135121 w 7625748"/>
                <a:gd name="connsiteY6" fmla="*/ 916939 h 1428750"/>
                <a:gd name="connsiteX7" fmla="*/ 4427221 w 7625748"/>
                <a:gd name="connsiteY7" fmla="*/ 1219199 h 1428750"/>
                <a:gd name="connsiteX8" fmla="*/ 4719321 w 7625748"/>
                <a:gd name="connsiteY8" fmla="*/ 916939 h 1428750"/>
                <a:gd name="connsiteX9" fmla="*/ 4427221 w 7625748"/>
                <a:gd name="connsiteY9" fmla="*/ 614679 h 1428750"/>
                <a:gd name="connsiteX10" fmla="*/ 2197101 w 7625748"/>
                <a:gd name="connsiteY10" fmla="*/ 593725 h 1428750"/>
                <a:gd name="connsiteX11" fmla="*/ 1936751 w 7625748"/>
                <a:gd name="connsiteY11" fmla="*/ 818515 h 1428750"/>
                <a:gd name="connsiteX12" fmla="*/ 2457451 w 7625748"/>
                <a:gd name="connsiteY12" fmla="*/ 818515 h 1428750"/>
                <a:gd name="connsiteX13" fmla="*/ 2197101 w 7625748"/>
                <a:gd name="connsiteY13" fmla="*/ 593725 h 1428750"/>
                <a:gd name="connsiteX14" fmla="*/ 5133341 w 7625748"/>
                <a:gd name="connsiteY14" fmla="*/ 427990 h 1428750"/>
                <a:gd name="connsiteX15" fmla="*/ 5364481 w 7625748"/>
                <a:gd name="connsiteY15" fmla="*/ 427990 h 1428750"/>
                <a:gd name="connsiteX16" fmla="*/ 5364481 w 7625748"/>
                <a:gd name="connsiteY16" fmla="*/ 1402715 h 1428750"/>
                <a:gd name="connsiteX17" fmla="*/ 5133341 w 7625748"/>
                <a:gd name="connsiteY17" fmla="*/ 1402715 h 1428750"/>
                <a:gd name="connsiteX18" fmla="*/ 3521075 w 7625748"/>
                <a:gd name="connsiteY18" fmla="*/ 427990 h 1428750"/>
                <a:gd name="connsiteX19" fmla="*/ 3752215 w 7625748"/>
                <a:gd name="connsiteY19" fmla="*/ 427990 h 1428750"/>
                <a:gd name="connsiteX20" fmla="*/ 3752215 w 7625748"/>
                <a:gd name="connsiteY20" fmla="*/ 1402715 h 1428750"/>
                <a:gd name="connsiteX21" fmla="*/ 3521075 w 7625748"/>
                <a:gd name="connsiteY21" fmla="*/ 1402715 h 1428750"/>
                <a:gd name="connsiteX22" fmla="*/ 3005456 w 7625748"/>
                <a:gd name="connsiteY22" fmla="*/ 427990 h 1428750"/>
                <a:gd name="connsiteX23" fmla="*/ 3384551 w 7625748"/>
                <a:gd name="connsiteY23" fmla="*/ 427990 h 1428750"/>
                <a:gd name="connsiteX24" fmla="*/ 3384551 w 7625748"/>
                <a:gd name="connsiteY24" fmla="*/ 639445 h 1428750"/>
                <a:gd name="connsiteX25" fmla="*/ 3051176 w 7625748"/>
                <a:gd name="connsiteY25" fmla="*/ 639445 h 1428750"/>
                <a:gd name="connsiteX26" fmla="*/ 3051176 w 7625748"/>
                <a:gd name="connsiteY26" fmla="*/ 1405255 h 1428750"/>
                <a:gd name="connsiteX27" fmla="*/ 2828291 w 7625748"/>
                <a:gd name="connsiteY27" fmla="*/ 1405255 h 1428750"/>
                <a:gd name="connsiteX28" fmla="*/ 2828291 w 7625748"/>
                <a:gd name="connsiteY28" fmla="*/ 605790 h 1428750"/>
                <a:gd name="connsiteX29" fmla="*/ 2827656 w 7625748"/>
                <a:gd name="connsiteY29" fmla="*/ 605790 h 1428750"/>
                <a:gd name="connsiteX30" fmla="*/ 3005456 w 7625748"/>
                <a:gd name="connsiteY30" fmla="*/ 427990 h 1428750"/>
                <a:gd name="connsiteX31" fmla="*/ 7449820 w 7625748"/>
                <a:gd name="connsiteY31" fmla="*/ 427355 h 1428750"/>
                <a:gd name="connsiteX32" fmla="*/ 7625715 w 7625748"/>
                <a:gd name="connsiteY32" fmla="*/ 605155 h 1428750"/>
                <a:gd name="connsiteX33" fmla="*/ 7625715 w 7625748"/>
                <a:gd name="connsiteY33" fmla="*/ 1404620 h 1428750"/>
                <a:gd name="connsiteX34" fmla="*/ 7402830 w 7625748"/>
                <a:gd name="connsiteY34" fmla="*/ 1404620 h 1428750"/>
                <a:gd name="connsiteX35" fmla="*/ 7402830 w 7625748"/>
                <a:gd name="connsiteY35" fmla="*/ 638810 h 1428750"/>
                <a:gd name="connsiteX36" fmla="*/ 6968490 w 7625748"/>
                <a:gd name="connsiteY36" fmla="*/ 638810 h 1428750"/>
                <a:gd name="connsiteX37" fmla="*/ 6968490 w 7625748"/>
                <a:gd name="connsiteY37" fmla="*/ 1402715 h 1428750"/>
                <a:gd name="connsiteX38" fmla="*/ 6743700 w 7625748"/>
                <a:gd name="connsiteY38" fmla="*/ 1402715 h 1428750"/>
                <a:gd name="connsiteX39" fmla="*/ 6743700 w 7625748"/>
                <a:gd name="connsiteY39" fmla="*/ 427990 h 1428750"/>
                <a:gd name="connsiteX40" fmla="*/ 7450455 w 7625748"/>
                <a:gd name="connsiteY40" fmla="*/ 427990 h 1428750"/>
                <a:gd name="connsiteX41" fmla="*/ 2200911 w 7625748"/>
                <a:gd name="connsiteY41" fmla="*/ 406400 h 1428750"/>
                <a:gd name="connsiteX42" fmla="*/ 2686686 w 7625748"/>
                <a:gd name="connsiteY42" fmla="*/ 919480 h 1428750"/>
                <a:gd name="connsiteX43" fmla="*/ 2684781 w 7625748"/>
                <a:gd name="connsiteY43" fmla="*/ 988695 h 1428750"/>
                <a:gd name="connsiteX44" fmla="*/ 1934846 w 7625748"/>
                <a:gd name="connsiteY44" fmla="*/ 988695 h 1428750"/>
                <a:gd name="connsiteX45" fmla="*/ 2214881 w 7625748"/>
                <a:gd name="connsiteY45" fmla="*/ 1235075 h 1428750"/>
                <a:gd name="connsiteX46" fmla="*/ 2463801 w 7625748"/>
                <a:gd name="connsiteY46" fmla="*/ 1087120 h 1428750"/>
                <a:gd name="connsiteX47" fmla="*/ 2653031 w 7625748"/>
                <a:gd name="connsiteY47" fmla="*/ 1176020 h 1428750"/>
                <a:gd name="connsiteX48" fmla="*/ 2212976 w 7625748"/>
                <a:gd name="connsiteY48" fmla="*/ 1428750 h 1428750"/>
                <a:gd name="connsiteX49" fmla="*/ 1705611 w 7625748"/>
                <a:gd name="connsiteY49" fmla="*/ 917575 h 1428750"/>
                <a:gd name="connsiteX50" fmla="*/ 2200911 w 7625748"/>
                <a:gd name="connsiteY50" fmla="*/ 406400 h 1428750"/>
                <a:gd name="connsiteX51" fmla="*/ 5991860 w 7625748"/>
                <a:gd name="connsiteY51" fmla="*/ 403859 h 1428750"/>
                <a:gd name="connsiteX52" fmla="*/ 6321426 w 7625748"/>
                <a:gd name="connsiteY52" fmla="*/ 561974 h 1428750"/>
                <a:gd name="connsiteX53" fmla="*/ 6321426 w 7625748"/>
                <a:gd name="connsiteY53" fmla="*/ 427989 h 1428750"/>
                <a:gd name="connsiteX54" fmla="*/ 6548121 w 7625748"/>
                <a:gd name="connsiteY54" fmla="*/ 427989 h 1428750"/>
                <a:gd name="connsiteX55" fmla="*/ 6548121 w 7625748"/>
                <a:gd name="connsiteY55" fmla="*/ 1402714 h 1428750"/>
                <a:gd name="connsiteX56" fmla="*/ 6321426 w 7625748"/>
                <a:gd name="connsiteY56" fmla="*/ 1402714 h 1428750"/>
                <a:gd name="connsiteX57" fmla="*/ 6321426 w 7625748"/>
                <a:gd name="connsiteY57" fmla="*/ 1260474 h 1428750"/>
                <a:gd name="connsiteX58" fmla="*/ 5991860 w 7625748"/>
                <a:gd name="connsiteY58" fmla="*/ 1426209 h 1428750"/>
                <a:gd name="connsiteX59" fmla="*/ 5516246 w 7625748"/>
                <a:gd name="connsiteY59" fmla="*/ 915034 h 1428750"/>
                <a:gd name="connsiteX60" fmla="*/ 5991860 w 7625748"/>
                <a:gd name="connsiteY60" fmla="*/ 403859 h 1428750"/>
                <a:gd name="connsiteX61" fmla="*/ 0 w 7625748"/>
                <a:gd name="connsiteY61" fmla="*/ 9525 h 1428750"/>
                <a:gd name="connsiteX62" fmla="*/ 290195 w 7625748"/>
                <a:gd name="connsiteY62" fmla="*/ 9525 h 1428750"/>
                <a:gd name="connsiteX63" fmla="*/ 781685 w 7625748"/>
                <a:gd name="connsiteY63" fmla="*/ 1067435 h 1428750"/>
                <a:gd name="connsiteX64" fmla="*/ 1271270 w 7625748"/>
                <a:gd name="connsiteY64" fmla="*/ 9525 h 1428750"/>
                <a:gd name="connsiteX65" fmla="*/ 1553210 w 7625748"/>
                <a:gd name="connsiteY65" fmla="*/ 9525 h 1428750"/>
                <a:gd name="connsiteX66" fmla="*/ 1553210 w 7625748"/>
                <a:gd name="connsiteY66" fmla="*/ 1402715 h 1428750"/>
                <a:gd name="connsiteX67" fmla="*/ 1320165 w 7625748"/>
                <a:gd name="connsiteY67" fmla="*/ 1402715 h 1428750"/>
                <a:gd name="connsiteX68" fmla="*/ 1320165 w 7625748"/>
                <a:gd name="connsiteY68" fmla="*/ 412115 h 1428750"/>
                <a:gd name="connsiteX69" fmla="*/ 854710 w 7625748"/>
                <a:gd name="connsiteY69" fmla="*/ 1402715 h 1428750"/>
                <a:gd name="connsiteX70" fmla="*/ 696595 w 7625748"/>
                <a:gd name="connsiteY70" fmla="*/ 1402715 h 1428750"/>
                <a:gd name="connsiteX71" fmla="*/ 233045 w 7625748"/>
                <a:gd name="connsiteY71" fmla="*/ 414020 h 1428750"/>
                <a:gd name="connsiteX72" fmla="*/ 233045 w 7625748"/>
                <a:gd name="connsiteY72" fmla="*/ 1402715 h 1428750"/>
                <a:gd name="connsiteX73" fmla="*/ 0 w 7625748"/>
                <a:gd name="connsiteY73" fmla="*/ 1402715 h 1428750"/>
                <a:gd name="connsiteX74" fmla="*/ 4709161 w 7625748"/>
                <a:gd name="connsiteY74" fmla="*/ 7619 h 1428750"/>
                <a:gd name="connsiteX75" fmla="*/ 4938396 w 7625748"/>
                <a:gd name="connsiteY75" fmla="*/ 7619 h 1428750"/>
                <a:gd name="connsiteX76" fmla="*/ 4938396 w 7625748"/>
                <a:gd name="connsiteY76" fmla="*/ 1400809 h 1428750"/>
                <a:gd name="connsiteX77" fmla="*/ 4709161 w 7625748"/>
                <a:gd name="connsiteY77" fmla="*/ 1400809 h 1428750"/>
                <a:gd name="connsiteX78" fmla="*/ 4709161 w 7625748"/>
                <a:gd name="connsiteY78" fmla="*/ 1262379 h 1428750"/>
                <a:gd name="connsiteX79" fmla="*/ 4379596 w 7625748"/>
                <a:gd name="connsiteY79" fmla="*/ 1426209 h 1428750"/>
                <a:gd name="connsiteX80" fmla="*/ 3903981 w 7625748"/>
                <a:gd name="connsiteY80" fmla="*/ 915034 h 1428750"/>
                <a:gd name="connsiteX81" fmla="*/ 4379596 w 7625748"/>
                <a:gd name="connsiteY81" fmla="*/ 403859 h 1428750"/>
                <a:gd name="connsiteX82" fmla="*/ 4709161 w 7625748"/>
                <a:gd name="connsiteY82" fmla="*/ 561974 h 1428750"/>
                <a:gd name="connsiteX83" fmla="*/ 5248275 w 7625748"/>
                <a:gd name="connsiteY83" fmla="*/ 0 h 1428750"/>
                <a:gd name="connsiteX84" fmla="*/ 5392421 w 7625748"/>
                <a:gd name="connsiteY84" fmla="*/ 144145 h 1428750"/>
                <a:gd name="connsiteX85" fmla="*/ 5248275 w 7625748"/>
                <a:gd name="connsiteY85" fmla="*/ 286385 h 1428750"/>
                <a:gd name="connsiteX86" fmla="*/ 5106035 w 7625748"/>
                <a:gd name="connsiteY86" fmla="*/ 144145 h 1428750"/>
                <a:gd name="connsiteX87" fmla="*/ 5248275 w 7625748"/>
                <a:gd name="connsiteY87" fmla="*/ 0 h 1428750"/>
                <a:gd name="connsiteX88" fmla="*/ 3633471 w 7625748"/>
                <a:gd name="connsiteY88" fmla="*/ 0 h 1428750"/>
                <a:gd name="connsiteX89" fmla="*/ 3777616 w 7625748"/>
                <a:gd name="connsiteY89" fmla="*/ 144145 h 1428750"/>
                <a:gd name="connsiteX90" fmla="*/ 3633471 w 7625748"/>
                <a:gd name="connsiteY90" fmla="*/ 286385 h 1428750"/>
                <a:gd name="connsiteX91" fmla="*/ 3491231 w 7625748"/>
                <a:gd name="connsiteY91" fmla="*/ 144145 h 1428750"/>
                <a:gd name="connsiteX92" fmla="*/ 3633471 w 7625748"/>
                <a:gd name="connsiteY9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625748" h="1428750">
                  <a:moveTo>
                    <a:pt x="6039485" y="614679"/>
                  </a:moveTo>
                  <a:cubicBezTo>
                    <a:pt x="5875656" y="614679"/>
                    <a:pt x="5747385" y="750569"/>
                    <a:pt x="5747385" y="916939"/>
                  </a:cubicBezTo>
                  <a:cubicBezTo>
                    <a:pt x="5747385" y="1083309"/>
                    <a:pt x="5875656" y="1219199"/>
                    <a:pt x="6039485" y="1219199"/>
                  </a:cubicBezTo>
                  <a:cubicBezTo>
                    <a:pt x="6205221" y="1219199"/>
                    <a:pt x="6333491" y="1082674"/>
                    <a:pt x="6331585" y="916939"/>
                  </a:cubicBezTo>
                  <a:cubicBezTo>
                    <a:pt x="6331585" y="750569"/>
                    <a:pt x="6203316" y="614679"/>
                    <a:pt x="6039485" y="614679"/>
                  </a:cubicBezTo>
                  <a:close/>
                  <a:moveTo>
                    <a:pt x="4427221" y="614679"/>
                  </a:moveTo>
                  <a:cubicBezTo>
                    <a:pt x="4263391" y="614679"/>
                    <a:pt x="4135121" y="750569"/>
                    <a:pt x="4135121" y="916939"/>
                  </a:cubicBezTo>
                  <a:cubicBezTo>
                    <a:pt x="4135121" y="1083309"/>
                    <a:pt x="4263391" y="1219199"/>
                    <a:pt x="4427221" y="1219199"/>
                  </a:cubicBezTo>
                  <a:cubicBezTo>
                    <a:pt x="4591051" y="1219199"/>
                    <a:pt x="4719321" y="1083309"/>
                    <a:pt x="4719321" y="916939"/>
                  </a:cubicBezTo>
                  <a:cubicBezTo>
                    <a:pt x="4719321" y="750569"/>
                    <a:pt x="4591051" y="614679"/>
                    <a:pt x="4427221" y="614679"/>
                  </a:cubicBezTo>
                  <a:close/>
                  <a:moveTo>
                    <a:pt x="2197101" y="593725"/>
                  </a:moveTo>
                  <a:cubicBezTo>
                    <a:pt x="2061211" y="593725"/>
                    <a:pt x="1952626" y="706120"/>
                    <a:pt x="1936751" y="818515"/>
                  </a:cubicBezTo>
                  <a:lnTo>
                    <a:pt x="2457451" y="818515"/>
                  </a:lnTo>
                  <a:cubicBezTo>
                    <a:pt x="2441576" y="688340"/>
                    <a:pt x="2332991" y="593725"/>
                    <a:pt x="2197101" y="593725"/>
                  </a:cubicBezTo>
                  <a:close/>
                  <a:moveTo>
                    <a:pt x="5133341" y="427990"/>
                  </a:moveTo>
                  <a:lnTo>
                    <a:pt x="5364481" y="427990"/>
                  </a:lnTo>
                  <a:lnTo>
                    <a:pt x="5364481" y="1402715"/>
                  </a:lnTo>
                  <a:lnTo>
                    <a:pt x="5133341" y="1402715"/>
                  </a:lnTo>
                  <a:close/>
                  <a:moveTo>
                    <a:pt x="3521075" y="427990"/>
                  </a:moveTo>
                  <a:lnTo>
                    <a:pt x="3752215" y="427990"/>
                  </a:lnTo>
                  <a:lnTo>
                    <a:pt x="3752215" y="1402715"/>
                  </a:lnTo>
                  <a:lnTo>
                    <a:pt x="3521075" y="1402715"/>
                  </a:lnTo>
                  <a:close/>
                  <a:moveTo>
                    <a:pt x="3005456" y="427990"/>
                  </a:moveTo>
                  <a:lnTo>
                    <a:pt x="3384551" y="427990"/>
                  </a:lnTo>
                  <a:lnTo>
                    <a:pt x="3384551" y="639445"/>
                  </a:lnTo>
                  <a:lnTo>
                    <a:pt x="3051176" y="639445"/>
                  </a:lnTo>
                  <a:lnTo>
                    <a:pt x="3051176" y="1405255"/>
                  </a:lnTo>
                  <a:lnTo>
                    <a:pt x="2828291" y="1405255"/>
                  </a:lnTo>
                  <a:lnTo>
                    <a:pt x="2828291" y="605790"/>
                  </a:lnTo>
                  <a:lnTo>
                    <a:pt x="2827656" y="605790"/>
                  </a:lnTo>
                  <a:cubicBezTo>
                    <a:pt x="2827656" y="506730"/>
                    <a:pt x="2907031" y="427990"/>
                    <a:pt x="3005456" y="427990"/>
                  </a:cubicBezTo>
                  <a:close/>
                  <a:moveTo>
                    <a:pt x="7449820" y="427355"/>
                  </a:moveTo>
                  <a:cubicBezTo>
                    <a:pt x="7548880" y="427355"/>
                    <a:pt x="7627620" y="506730"/>
                    <a:pt x="7625715" y="605155"/>
                  </a:cubicBezTo>
                  <a:lnTo>
                    <a:pt x="7625715" y="1404620"/>
                  </a:lnTo>
                  <a:lnTo>
                    <a:pt x="7402830" y="1404620"/>
                  </a:lnTo>
                  <a:lnTo>
                    <a:pt x="7402830" y="638810"/>
                  </a:lnTo>
                  <a:lnTo>
                    <a:pt x="6968490" y="638810"/>
                  </a:lnTo>
                  <a:lnTo>
                    <a:pt x="6968490" y="1402715"/>
                  </a:lnTo>
                  <a:lnTo>
                    <a:pt x="6743700" y="1402715"/>
                  </a:lnTo>
                  <a:lnTo>
                    <a:pt x="6743700" y="427990"/>
                  </a:lnTo>
                  <a:lnTo>
                    <a:pt x="7450455" y="427990"/>
                  </a:lnTo>
                  <a:close/>
                  <a:moveTo>
                    <a:pt x="2200911" y="406400"/>
                  </a:moveTo>
                  <a:cubicBezTo>
                    <a:pt x="2485391" y="406400"/>
                    <a:pt x="2686686" y="623570"/>
                    <a:pt x="2686686" y="919480"/>
                  </a:cubicBezTo>
                  <a:cubicBezTo>
                    <a:pt x="2686686" y="937260"/>
                    <a:pt x="2686686" y="960755"/>
                    <a:pt x="2684781" y="988695"/>
                  </a:cubicBezTo>
                  <a:lnTo>
                    <a:pt x="1934846" y="988695"/>
                  </a:lnTo>
                  <a:cubicBezTo>
                    <a:pt x="1944371" y="1130300"/>
                    <a:pt x="2088516" y="1235075"/>
                    <a:pt x="2214881" y="1235075"/>
                  </a:cubicBezTo>
                  <a:cubicBezTo>
                    <a:pt x="2341246" y="1235075"/>
                    <a:pt x="2408556" y="1172210"/>
                    <a:pt x="2463801" y="1087120"/>
                  </a:cubicBezTo>
                  <a:lnTo>
                    <a:pt x="2653031" y="1176020"/>
                  </a:lnTo>
                  <a:cubicBezTo>
                    <a:pt x="2572386" y="1330325"/>
                    <a:pt x="2508886" y="1428750"/>
                    <a:pt x="2212976" y="1428750"/>
                  </a:cubicBezTo>
                  <a:cubicBezTo>
                    <a:pt x="1917066" y="1428750"/>
                    <a:pt x="1705611" y="1209675"/>
                    <a:pt x="1705611" y="917575"/>
                  </a:cubicBezTo>
                  <a:cubicBezTo>
                    <a:pt x="1705611" y="625475"/>
                    <a:pt x="1916431" y="406400"/>
                    <a:pt x="2200911" y="406400"/>
                  </a:cubicBezTo>
                  <a:close/>
                  <a:moveTo>
                    <a:pt x="5991860" y="403859"/>
                  </a:moveTo>
                  <a:cubicBezTo>
                    <a:pt x="6125846" y="403859"/>
                    <a:pt x="6248401" y="461009"/>
                    <a:pt x="6321426" y="561974"/>
                  </a:cubicBezTo>
                  <a:lnTo>
                    <a:pt x="6321426" y="427989"/>
                  </a:lnTo>
                  <a:lnTo>
                    <a:pt x="6548121" y="427989"/>
                  </a:lnTo>
                  <a:lnTo>
                    <a:pt x="6548121" y="1402714"/>
                  </a:lnTo>
                  <a:lnTo>
                    <a:pt x="6321426" y="1402714"/>
                  </a:lnTo>
                  <a:lnTo>
                    <a:pt x="6321426" y="1260474"/>
                  </a:lnTo>
                  <a:cubicBezTo>
                    <a:pt x="6250306" y="1363344"/>
                    <a:pt x="6260466" y="1426209"/>
                    <a:pt x="5991860" y="1426209"/>
                  </a:cubicBezTo>
                  <a:cubicBezTo>
                    <a:pt x="5723256" y="1426209"/>
                    <a:pt x="5516246" y="1201419"/>
                    <a:pt x="5516246" y="915034"/>
                  </a:cubicBezTo>
                  <a:cubicBezTo>
                    <a:pt x="5516246" y="628649"/>
                    <a:pt x="5723256" y="403859"/>
                    <a:pt x="5991860" y="403859"/>
                  </a:cubicBezTo>
                  <a:close/>
                  <a:moveTo>
                    <a:pt x="0" y="9525"/>
                  </a:moveTo>
                  <a:lnTo>
                    <a:pt x="290195" y="9525"/>
                  </a:lnTo>
                  <a:lnTo>
                    <a:pt x="781685" y="1067435"/>
                  </a:lnTo>
                  <a:lnTo>
                    <a:pt x="1271270" y="9525"/>
                  </a:lnTo>
                  <a:lnTo>
                    <a:pt x="1553210" y="9525"/>
                  </a:lnTo>
                  <a:lnTo>
                    <a:pt x="1553210" y="1402715"/>
                  </a:lnTo>
                  <a:lnTo>
                    <a:pt x="1320165" y="1402715"/>
                  </a:lnTo>
                  <a:lnTo>
                    <a:pt x="1320165" y="412115"/>
                  </a:lnTo>
                  <a:lnTo>
                    <a:pt x="854710" y="1402715"/>
                  </a:lnTo>
                  <a:lnTo>
                    <a:pt x="696595" y="1402715"/>
                  </a:lnTo>
                  <a:lnTo>
                    <a:pt x="233045" y="414020"/>
                  </a:lnTo>
                  <a:lnTo>
                    <a:pt x="233045" y="1402715"/>
                  </a:lnTo>
                  <a:lnTo>
                    <a:pt x="0" y="1402715"/>
                  </a:lnTo>
                  <a:close/>
                  <a:moveTo>
                    <a:pt x="4709161" y="7619"/>
                  </a:moveTo>
                  <a:lnTo>
                    <a:pt x="4938396" y="7619"/>
                  </a:lnTo>
                  <a:lnTo>
                    <a:pt x="4938396" y="1400809"/>
                  </a:lnTo>
                  <a:lnTo>
                    <a:pt x="4709161" y="1400809"/>
                  </a:lnTo>
                  <a:lnTo>
                    <a:pt x="4709161" y="1262379"/>
                  </a:lnTo>
                  <a:cubicBezTo>
                    <a:pt x="4638041" y="1365249"/>
                    <a:pt x="4648201" y="1426209"/>
                    <a:pt x="4379596" y="1426209"/>
                  </a:cubicBezTo>
                  <a:cubicBezTo>
                    <a:pt x="4110991" y="1426209"/>
                    <a:pt x="3903981" y="1201419"/>
                    <a:pt x="3903981" y="915034"/>
                  </a:cubicBezTo>
                  <a:cubicBezTo>
                    <a:pt x="3903981" y="628649"/>
                    <a:pt x="4110991" y="403859"/>
                    <a:pt x="4379596" y="403859"/>
                  </a:cubicBezTo>
                  <a:cubicBezTo>
                    <a:pt x="4513581" y="403859"/>
                    <a:pt x="4636136" y="461009"/>
                    <a:pt x="4709161" y="561974"/>
                  </a:cubicBezTo>
                  <a:close/>
                  <a:moveTo>
                    <a:pt x="5248275" y="0"/>
                  </a:moveTo>
                  <a:cubicBezTo>
                    <a:pt x="5329555" y="0"/>
                    <a:pt x="5390515" y="65405"/>
                    <a:pt x="5392421" y="144145"/>
                  </a:cubicBezTo>
                  <a:cubicBezTo>
                    <a:pt x="5392421" y="223520"/>
                    <a:pt x="5327650" y="286385"/>
                    <a:pt x="5248275" y="286385"/>
                  </a:cubicBezTo>
                  <a:cubicBezTo>
                    <a:pt x="5168900" y="286385"/>
                    <a:pt x="5106035" y="225425"/>
                    <a:pt x="5106035" y="144145"/>
                  </a:cubicBezTo>
                  <a:cubicBezTo>
                    <a:pt x="5106035" y="62865"/>
                    <a:pt x="5167630" y="0"/>
                    <a:pt x="5248275" y="0"/>
                  </a:cubicBezTo>
                  <a:close/>
                  <a:moveTo>
                    <a:pt x="3633471" y="0"/>
                  </a:moveTo>
                  <a:cubicBezTo>
                    <a:pt x="3716656" y="0"/>
                    <a:pt x="3777616" y="64770"/>
                    <a:pt x="3777616" y="144145"/>
                  </a:cubicBezTo>
                  <a:cubicBezTo>
                    <a:pt x="3777616" y="223520"/>
                    <a:pt x="3712846" y="286385"/>
                    <a:pt x="3633471" y="286385"/>
                  </a:cubicBezTo>
                  <a:cubicBezTo>
                    <a:pt x="3554096" y="286385"/>
                    <a:pt x="3491231" y="225425"/>
                    <a:pt x="3491231" y="144145"/>
                  </a:cubicBezTo>
                  <a:cubicBezTo>
                    <a:pt x="3491231" y="62865"/>
                    <a:pt x="3552826" y="0"/>
                    <a:pt x="3633471" y="0"/>
                  </a:cubicBezTo>
                  <a:close/>
                </a:path>
              </a:pathLst>
            </a:custGeom>
            <a:grpFill/>
            <a:ln w="6350" cap="flat">
              <a:noFill/>
              <a:prstDash val="solid"/>
              <a:miter/>
            </a:ln>
          </p:spPr>
          <p:txBody>
            <a:bodyPr rtlCol="0" anchor="ctr"/>
            <a:lstStyle/>
            <a:p>
              <a:endParaRPr lang="en-GB">
                <a:solidFill>
                  <a:schemeClr val="bg1"/>
                </a:solidFill>
              </a:endParaRPr>
            </a:p>
          </p:txBody>
        </p:sp>
        <p:sp>
          <p:nvSpPr>
            <p:cNvPr id="10" name="Freeform 9">
              <a:extLst>
                <a:ext uri="{FF2B5EF4-FFF2-40B4-BE49-F238E27FC236}">
                  <a16:creationId xmlns:a16="http://schemas.microsoft.com/office/drawing/2014/main" id="{CAD871AE-2DCF-5797-1A73-1A0C7632E132}"/>
                </a:ext>
              </a:extLst>
            </p:cNvPr>
            <p:cNvSpPr/>
            <p:nvPr userDrawn="1"/>
          </p:nvSpPr>
          <p:spPr>
            <a:xfrm>
              <a:off x="504825" y="2099945"/>
              <a:ext cx="2636519" cy="2656205"/>
            </a:xfrm>
            <a:custGeom>
              <a:avLst/>
              <a:gdLst>
                <a:gd name="connsiteX0" fmla="*/ 1365250 w 2636519"/>
                <a:gd name="connsiteY0" fmla="*/ 1736089 h 2656205"/>
                <a:gd name="connsiteX1" fmla="*/ 1288415 w 2636519"/>
                <a:gd name="connsiteY1" fmla="*/ 2075814 h 2656205"/>
                <a:gd name="connsiteX2" fmla="*/ 1191895 w 2636519"/>
                <a:gd name="connsiteY2" fmla="*/ 2196464 h 2656205"/>
                <a:gd name="connsiteX3" fmla="*/ 595630 w 2636519"/>
                <a:gd name="connsiteY3" fmla="*/ 2482849 h 2656205"/>
                <a:gd name="connsiteX4" fmla="*/ 595630 w 2636519"/>
                <a:gd name="connsiteY4" fmla="*/ 2482214 h 2656205"/>
                <a:gd name="connsiteX5" fmla="*/ 449580 w 2636519"/>
                <a:gd name="connsiteY5" fmla="*/ 2178049 h 2656205"/>
                <a:gd name="connsiteX6" fmla="*/ 1663699 w 2636519"/>
                <a:gd name="connsiteY6" fmla="*/ 1590675 h 2656205"/>
                <a:gd name="connsiteX7" fmla="*/ 1880869 w 2636519"/>
                <a:gd name="connsiteY7" fmla="*/ 1861185 h 2656205"/>
                <a:gd name="connsiteX8" fmla="*/ 1914524 w 2636519"/>
                <a:gd name="connsiteY8" fmla="*/ 2011045 h 2656205"/>
                <a:gd name="connsiteX9" fmla="*/ 1766569 w 2636519"/>
                <a:gd name="connsiteY9" fmla="*/ 2656205 h 2656205"/>
                <a:gd name="connsiteX10" fmla="*/ 1437004 w 2636519"/>
                <a:gd name="connsiteY10" fmla="*/ 2581275 h 2656205"/>
                <a:gd name="connsiteX11" fmla="*/ 1738629 w 2636519"/>
                <a:gd name="connsiteY11" fmla="*/ 1266825 h 2656205"/>
                <a:gd name="connsiteX12" fmla="*/ 2085339 w 2636519"/>
                <a:gd name="connsiteY12" fmla="*/ 1266825 h 2656205"/>
                <a:gd name="connsiteX13" fmla="*/ 2223769 w 2636519"/>
                <a:gd name="connsiteY13" fmla="*/ 1334135 h 2656205"/>
                <a:gd name="connsiteX14" fmla="*/ 2636519 w 2636519"/>
                <a:gd name="connsiteY14" fmla="*/ 1851025 h 2656205"/>
                <a:gd name="connsiteX15" fmla="*/ 2372359 w 2636519"/>
                <a:gd name="connsiteY15" fmla="*/ 2062480 h 2656205"/>
                <a:gd name="connsiteX16" fmla="*/ 147955 w 2636519"/>
                <a:gd name="connsiteY16" fmla="*/ 1148715 h 2656205"/>
                <a:gd name="connsiteX17" fmla="*/ 1063625 w 2636519"/>
                <a:gd name="connsiteY17" fmla="*/ 1590675 h 2656205"/>
                <a:gd name="connsiteX18" fmla="*/ 749935 w 2636519"/>
                <a:gd name="connsiteY18" fmla="*/ 1742440 h 2656205"/>
                <a:gd name="connsiteX19" fmla="*/ 749935 w 2636519"/>
                <a:gd name="connsiteY19" fmla="*/ 1743075 h 2656205"/>
                <a:gd name="connsiteX20" fmla="*/ 596265 w 2636519"/>
                <a:gd name="connsiteY20" fmla="*/ 1741170 h 2656205"/>
                <a:gd name="connsiteX21" fmla="*/ 0 w 2636519"/>
                <a:gd name="connsiteY21" fmla="*/ 1454785 h 2656205"/>
                <a:gd name="connsiteX22" fmla="*/ 1884679 w 2636519"/>
                <a:gd name="connsiteY22" fmla="*/ 666750 h 2656205"/>
                <a:gd name="connsiteX23" fmla="*/ 2545714 w 2636519"/>
                <a:gd name="connsiteY23" fmla="*/ 666750 h 2656205"/>
                <a:gd name="connsiteX24" fmla="*/ 2545714 w 2636519"/>
                <a:gd name="connsiteY24" fmla="*/ 1006475 h 2656205"/>
                <a:gd name="connsiteX25" fmla="*/ 1529079 w 2636519"/>
                <a:gd name="connsiteY25" fmla="*/ 1006475 h 2656205"/>
                <a:gd name="connsiteX26" fmla="*/ 1746249 w 2636519"/>
                <a:gd name="connsiteY26" fmla="*/ 734060 h 2656205"/>
                <a:gd name="connsiteX27" fmla="*/ 1884679 w 2636519"/>
                <a:gd name="connsiteY27" fmla="*/ 666750 h 2656205"/>
                <a:gd name="connsiteX28" fmla="*/ 762000 w 2636519"/>
                <a:gd name="connsiteY28" fmla="*/ 276225 h 2656205"/>
                <a:gd name="connsiteX29" fmla="*/ 988695 w 2636519"/>
                <a:gd name="connsiteY29" fmla="*/ 1266825 h 2656205"/>
                <a:gd name="connsiteX30" fmla="*/ 675005 w 2636519"/>
                <a:gd name="connsiteY30" fmla="*/ 1115060 h 2656205"/>
                <a:gd name="connsiteX31" fmla="*/ 675005 w 2636519"/>
                <a:gd name="connsiteY31" fmla="*/ 1114425 h 2656205"/>
                <a:gd name="connsiteX32" fmla="*/ 580390 w 2636519"/>
                <a:gd name="connsiteY32" fmla="*/ 996315 h 2656205"/>
                <a:gd name="connsiteX33" fmla="*/ 432435 w 2636519"/>
                <a:gd name="connsiteY33" fmla="*/ 351155 h 2656205"/>
                <a:gd name="connsiteX34" fmla="*/ 1567179 w 2636519"/>
                <a:gd name="connsiteY34" fmla="*/ 0 h 2656205"/>
                <a:gd name="connsiteX35" fmla="*/ 1831339 w 2636519"/>
                <a:gd name="connsiteY35" fmla="*/ 211455 h 2656205"/>
                <a:gd name="connsiteX36" fmla="*/ 1197609 w 2636519"/>
                <a:gd name="connsiteY36" fmla="*/ 1006475 h 2656205"/>
                <a:gd name="connsiteX37" fmla="*/ 1120774 w 2636519"/>
                <a:gd name="connsiteY37" fmla="*/ 666750 h 2656205"/>
                <a:gd name="connsiteX38" fmla="*/ 1154429 w 2636519"/>
                <a:gd name="connsiteY38" fmla="*/ 516890 h 265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36519" h="2656205">
                  <a:moveTo>
                    <a:pt x="1365250" y="1736089"/>
                  </a:moveTo>
                  <a:lnTo>
                    <a:pt x="1288415" y="2075814"/>
                  </a:lnTo>
                  <a:cubicBezTo>
                    <a:pt x="1276985" y="2129154"/>
                    <a:pt x="1241425" y="2172969"/>
                    <a:pt x="1191895" y="2196464"/>
                  </a:cubicBezTo>
                  <a:lnTo>
                    <a:pt x="595630" y="2482849"/>
                  </a:lnTo>
                  <a:lnTo>
                    <a:pt x="595630" y="2482214"/>
                  </a:lnTo>
                  <a:lnTo>
                    <a:pt x="449580" y="2178049"/>
                  </a:lnTo>
                  <a:close/>
                  <a:moveTo>
                    <a:pt x="1663699" y="1590675"/>
                  </a:moveTo>
                  <a:lnTo>
                    <a:pt x="1880869" y="1861185"/>
                  </a:lnTo>
                  <a:cubicBezTo>
                    <a:pt x="1914524" y="1902460"/>
                    <a:pt x="1926589" y="1957705"/>
                    <a:pt x="1914524" y="2011045"/>
                  </a:cubicBezTo>
                  <a:lnTo>
                    <a:pt x="1766569" y="2656205"/>
                  </a:lnTo>
                  <a:lnTo>
                    <a:pt x="1437004" y="2581275"/>
                  </a:lnTo>
                  <a:close/>
                  <a:moveTo>
                    <a:pt x="1738629" y="1266825"/>
                  </a:moveTo>
                  <a:lnTo>
                    <a:pt x="2085339" y="1266825"/>
                  </a:lnTo>
                  <a:cubicBezTo>
                    <a:pt x="2138679" y="1266825"/>
                    <a:pt x="2190114" y="1290955"/>
                    <a:pt x="2223769" y="1334135"/>
                  </a:cubicBezTo>
                  <a:lnTo>
                    <a:pt x="2636519" y="1851025"/>
                  </a:lnTo>
                  <a:lnTo>
                    <a:pt x="2372359" y="2062480"/>
                  </a:lnTo>
                  <a:close/>
                  <a:moveTo>
                    <a:pt x="147955" y="1148715"/>
                  </a:moveTo>
                  <a:lnTo>
                    <a:pt x="1063625" y="1590675"/>
                  </a:lnTo>
                  <a:lnTo>
                    <a:pt x="749935" y="1742440"/>
                  </a:lnTo>
                  <a:lnTo>
                    <a:pt x="749935" y="1743075"/>
                  </a:lnTo>
                  <a:cubicBezTo>
                    <a:pt x="701040" y="1764665"/>
                    <a:pt x="643890" y="1764665"/>
                    <a:pt x="596265" y="1741170"/>
                  </a:cubicBezTo>
                  <a:lnTo>
                    <a:pt x="0" y="1454785"/>
                  </a:lnTo>
                  <a:close/>
                  <a:moveTo>
                    <a:pt x="1884679" y="666750"/>
                  </a:moveTo>
                  <a:lnTo>
                    <a:pt x="2545714" y="666750"/>
                  </a:lnTo>
                  <a:lnTo>
                    <a:pt x="2545714" y="1006475"/>
                  </a:lnTo>
                  <a:lnTo>
                    <a:pt x="1529079" y="1006475"/>
                  </a:lnTo>
                  <a:lnTo>
                    <a:pt x="1746249" y="734060"/>
                  </a:lnTo>
                  <a:cubicBezTo>
                    <a:pt x="1779904" y="692150"/>
                    <a:pt x="1831339" y="666750"/>
                    <a:pt x="1884679" y="666750"/>
                  </a:cubicBezTo>
                  <a:close/>
                  <a:moveTo>
                    <a:pt x="762000" y="276225"/>
                  </a:moveTo>
                  <a:lnTo>
                    <a:pt x="988695" y="1266825"/>
                  </a:lnTo>
                  <a:lnTo>
                    <a:pt x="675005" y="1115060"/>
                  </a:lnTo>
                  <a:lnTo>
                    <a:pt x="675005" y="1114425"/>
                  </a:lnTo>
                  <a:cubicBezTo>
                    <a:pt x="628015" y="1090930"/>
                    <a:pt x="592455" y="1047750"/>
                    <a:pt x="580390" y="996315"/>
                  </a:cubicBezTo>
                  <a:lnTo>
                    <a:pt x="432435" y="351155"/>
                  </a:lnTo>
                  <a:close/>
                  <a:moveTo>
                    <a:pt x="1567179" y="0"/>
                  </a:moveTo>
                  <a:lnTo>
                    <a:pt x="1831339" y="211455"/>
                  </a:lnTo>
                  <a:lnTo>
                    <a:pt x="1197609" y="1006475"/>
                  </a:lnTo>
                  <a:lnTo>
                    <a:pt x="1120774" y="666750"/>
                  </a:lnTo>
                  <a:cubicBezTo>
                    <a:pt x="1109344" y="613410"/>
                    <a:pt x="1120774" y="558165"/>
                    <a:pt x="1154429" y="516890"/>
                  </a:cubicBezTo>
                  <a:close/>
                </a:path>
              </a:pathLst>
            </a:custGeom>
            <a:grpFill/>
            <a:ln w="6350" cap="flat">
              <a:noFill/>
              <a:prstDash val="solid"/>
              <a:miter/>
            </a:ln>
          </p:spPr>
          <p:txBody>
            <a:bodyPr rtlCol="0" anchor="ctr"/>
            <a:lstStyle/>
            <a:p>
              <a:endParaRPr lang="en-GB">
                <a:solidFill>
                  <a:schemeClr val="bg1"/>
                </a:solidFill>
              </a:endParaRPr>
            </a:p>
          </p:txBody>
        </p:sp>
      </p:grpSp>
      <p:sp>
        <p:nvSpPr>
          <p:cNvPr id="13" name="Subtitle 2">
            <a:extLst>
              <a:ext uri="{FF2B5EF4-FFF2-40B4-BE49-F238E27FC236}">
                <a16:creationId xmlns:a16="http://schemas.microsoft.com/office/drawing/2014/main" id="{B2677F07-CF81-F3AB-3C2E-F4245B19666B}"/>
              </a:ext>
            </a:extLst>
          </p:cNvPr>
          <p:cNvSpPr>
            <a:spLocks noGrp="1"/>
          </p:cNvSpPr>
          <p:nvPr>
            <p:ph type="subTitle" idx="1"/>
          </p:nvPr>
        </p:nvSpPr>
        <p:spPr>
          <a:xfrm>
            <a:off x="393725" y="2932386"/>
            <a:ext cx="8515325" cy="2655614"/>
          </a:xfrm>
        </p:spPr>
        <p:txBody>
          <a:bodyPr>
            <a:normAutofit/>
          </a:bodyPr>
          <a:lstStyle>
            <a:lvl1pPr marL="0" indent="0" algn="l">
              <a:spcBef>
                <a:spcPts val="0"/>
              </a:spcBef>
              <a:spcAft>
                <a:spcPts val="0"/>
              </a:spcAft>
              <a:buNone/>
              <a:defRPr sz="1800" b="1">
                <a:solidFill>
                  <a:schemeClr val="bg1"/>
                </a:solidFill>
                <a:latin typeface="+mj-lt"/>
              </a:defRPr>
            </a:lvl1pPr>
            <a:lvl2pPr marL="0" indent="0" algn="l">
              <a:spcBef>
                <a:spcPts val="0"/>
              </a:spcBef>
              <a:spcAft>
                <a:spcPts val="0"/>
              </a:spcAft>
              <a:buNone/>
              <a:defRPr sz="18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8920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B5D2-CF49-4081-DF3C-2DFF81449B1E}"/>
              </a:ext>
            </a:extLst>
          </p:cNvPr>
          <p:cNvSpPr>
            <a:spLocks noGrp="1"/>
          </p:cNvSpPr>
          <p:nvPr>
            <p:ph type="title"/>
          </p:nvPr>
        </p:nvSpPr>
        <p:spPr>
          <a:xfrm>
            <a:off x="395288" y="395288"/>
            <a:ext cx="9475787" cy="60524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C05AEF-C44C-D981-CD77-27737438F9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38625C-0480-1B31-8F97-F17C2F2974BF}"/>
              </a:ext>
            </a:extLst>
          </p:cNvPr>
          <p:cNvSpPr>
            <a:spLocks noGrp="1"/>
          </p:cNvSpPr>
          <p:nvPr>
            <p:ph type="dt" sz="half" idx="10"/>
          </p:nvPr>
        </p:nvSpPr>
        <p:spPr/>
        <p:txBody>
          <a:bodyPr/>
          <a:lstStyle/>
          <a:p>
            <a:r>
              <a:rPr lang="en-GB"/>
              <a:t>00 MONTH YYYY</a:t>
            </a:r>
          </a:p>
        </p:txBody>
      </p:sp>
      <p:sp>
        <p:nvSpPr>
          <p:cNvPr id="8" name="Footer Placeholder 7">
            <a:extLst>
              <a:ext uri="{FF2B5EF4-FFF2-40B4-BE49-F238E27FC236}">
                <a16:creationId xmlns:a16="http://schemas.microsoft.com/office/drawing/2014/main" id="{809A1427-BEF6-9A07-A77A-43472BCD0C13}"/>
              </a:ext>
            </a:extLst>
          </p:cNvPr>
          <p:cNvSpPr>
            <a:spLocks noGrp="1"/>
          </p:cNvSpPr>
          <p:nvPr>
            <p:ph type="ftr" sz="quarter" idx="11"/>
          </p:nvPr>
        </p:nvSpPr>
        <p:spPr/>
        <p:txBody>
          <a:bodyPr/>
          <a:lstStyle/>
          <a:p>
            <a:r>
              <a:rPr lang="en-GB"/>
              <a:t>PRESENTATION TITLE</a:t>
            </a:r>
          </a:p>
        </p:txBody>
      </p:sp>
      <p:sp>
        <p:nvSpPr>
          <p:cNvPr id="9" name="Slide Number Placeholder 8">
            <a:extLst>
              <a:ext uri="{FF2B5EF4-FFF2-40B4-BE49-F238E27FC236}">
                <a16:creationId xmlns:a16="http://schemas.microsoft.com/office/drawing/2014/main" id="{429E061F-3991-8CE8-CCC4-A8A2ACE21833}"/>
              </a:ext>
            </a:extLst>
          </p:cNvPr>
          <p:cNvSpPr>
            <a:spLocks noGrp="1"/>
          </p:cNvSpPr>
          <p:nvPr>
            <p:ph type="sldNum" sz="quarter" idx="12"/>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240024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Black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B5D2-CF49-4081-DF3C-2DFF81449B1E}"/>
              </a:ext>
            </a:extLst>
          </p:cNvPr>
          <p:cNvSpPr>
            <a:spLocks noGrp="1"/>
          </p:cNvSpPr>
          <p:nvPr>
            <p:ph type="title"/>
          </p:nvPr>
        </p:nvSpPr>
        <p:spPr>
          <a:xfrm>
            <a:off x="395288" y="395288"/>
            <a:ext cx="9475787" cy="60524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C05AEF-C44C-D981-CD77-27737438F97A}"/>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38625C-0480-1B31-8F97-F17C2F2974BF}"/>
              </a:ext>
            </a:extLst>
          </p:cNvPr>
          <p:cNvSpPr>
            <a:spLocks noGrp="1"/>
          </p:cNvSpPr>
          <p:nvPr>
            <p:ph type="dt" sz="half" idx="10"/>
          </p:nvPr>
        </p:nvSpPr>
        <p:spPr/>
        <p:txBody>
          <a:bodyPr/>
          <a:lstStyle/>
          <a:p>
            <a:r>
              <a:rPr lang="en-GB"/>
              <a:t>00 MONTH YYYY</a:t>
            </a:r>
          </a:p>
        </p:txBody>
      </p:sp>
      <p:sp>
        <p:nvSpPr>
          <p:cNvPr id="8" name="Footer Placeholder 7">
            <a:extLst>
              <a:ext uri="{FF2B5EF4-FFF2-40B4-BE49-F238E27FC236}">
                <a16:creationId xmlns:a16="http://schemas.microsoft.com/office/drawing/2014/main" id="{809A1427-BEF6-9A07-A77A-43472BCD0C13}"/>
              </a:ext>
            </a:extLst>
          </p:cNvPr>
          <p:cNvSpPr>
            <a:spLocks noGrp="1"/>
          </p:cNvSpPr>
          <p:nvPr>
            <p:ph type="ftr" sz="quarter" idx="11"/>
          </p:nvPr>
        </p:nvSpPr>
        <p:spPr/>
        <p:txBody>
          <a:bodyPr/>
          <a:lstStyle/>
          <a:p>
            <a:r>
              <a:rPr lang="en-GB"/>
              <a:t>PRESENTATION TITLE</a:t>
            </a:r>
          </a:p>
        </p:txBody>
      </p:sp>
      <p:sp>
        <p:nvSpPr>
          <p:cNvPr id="9" name="Slide Number Placeholder 8">
            <a:extLst>
              <a:ext uri="{FF2B5EF4-FFF2-40B4-BE49-F238E27FC236}">
                <a16:creationId xmlns:a16="http://schemas.microsoft.com/office/drawing/2014/main" id="{429E061F-3991-8CE8-CCC4-A8A2ACE21833}"/>
              </a:ext>
            </a:extLst>
          </p:cNvPr>
          <p:cNvSpPr>
            <a:spLocks noGrp="1"/>
          </p:cNvSpPr>
          <p:nvPr>
            <p:ph type="sldNum" sz="quarter" idx="12"/>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373956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B1EC-DA4F-2650-7B0C-95AB66F750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Content Placeholder 2">
            <a:extLst>
              <a:ext uri="{FF2B5EF4-FFF2-40B4-BE49-F238E27FC236}">
                <a16:creationId xmlns:a16="http://schemas.microsoft.com/office/drawing/2014/main" id="{D53527AC-667E-429A-5D91-1C96F48A083D}"/>
              </a:ext>
            </a:extLst>
          </p:cNvPr>
          <p:cNvSpPr>
            <a:spLocks noGrp="1"/>
          </p:cNvSpPr>
          <p:nvPr>
            <p:ph idx="1"/>
          </p:nvPr>
        </p:nvSpPr>
        <p:spPr>
          <a:xfrm>
            <a:off x="395287" y="1001712"/>
            <a:ext cx="4665663" cy="4852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7CA01ACF-01F5-CB82-B921-BAFDE24BBA05}"/>
              </a:ext>
            </a:extLst>
          </p:cNvPr>
          <p:cNvSpPr>
            <a:spLocks noGrp="1"/>
          </p:cNvSpPr>
          <p:nvPr>
            <p:ph idx="13"/>
          </p:nvPr>
        </p:nvSpPr>
        <p:spPr>
          <a:xfrm>
            <a:off x="5205413" y="1001712"/>
            <a:ext cx="4665662" cy="4852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A73D855C-D799-FFD6-00D2-354334EF39E7}"/>
              </a:ext>
            </a:extLst>
          </p:cNvPr>
          <p:cNvSpPr>
            <a:spLocks noGrp="1"/>
          </p:cNvSpPr>
          <p:nvPr>
            <p:ph type="dt" sz="half" idx="14"/>
          </p:nvPr>
        </p:nvSpPr>
        <p:spPr/>
        <p:txBody>
          <a:bodyPr/>
          <a:lstStyle>
            <a:lvl1pPr>
              <a:defRPr>
                <a:solidFill>
                  <a:schemeClr val="bg1"/>
                </a:solidFill>
              </a:defRPr>
            </a:lvl1pPr>
          </a:lstStyle>
          <a:p>
            <a:r>
              <a:rPr lang="en-GB"/>
              <a:t>00 MONTH YYYY</a:t>
            </a:r>
          </a:p>
        </p:txBody>
      </p:sp>
      <p:sp>
        <p:nvSpPr>
          <p:cNvPr id="4" name="Footer Placeholder 3">
            <a:extLst>
              <a:ext uri="{FF2B5EF4-FFF2-40B4-BE49-F238E27FC236}">
                <a16:creationId xmlns:a16="http://schemas.microsoft.com/office/drawing/2014/main" id="{B60F4B6A-AD55-59E6-E142-A7910B802589}"/>
              </a:ext>
            </a:extLst>
          </p:cNvPr>
          <p:cNvSpPr>
            <a:spLocks noGrp="1"/>
          </p:cNvSpPr>
          <p:nvPr>
            <p:ph type="ftr" sz="quarter" idx="15"/>
          </p:nvPr>
        </p:nvSpPr>
        <p:spPr/>
        <p:txBody>
          <a:bodyPr/>
          <a:lstStyle>
            <a:lvl1pPr>
              <a:defRPr>
                <a:solidFill>
                  <a:schemeClr val="bg1"/>
                </a:solidFill>
              </a:defRPr>
            </a:lvl1pPr>
          </a:lstStyle>
          <a:p>
            <a:r>
              <a:rPr lang="en-GB"/>
              <a:t>PRESENTATION TITLE</a:t>
            </a:r>
          </a:p>
        </p:txBody>
      </p:sp>
      <p:sp>
        <p:nvSpPr>
          <p:cNvPr id="7" name="Slide Number Placeholder 6">
            <a:extLst>
              <a:ext uri="{FF2B5EF4-FFF2-40B4-BE49-F238E27FC236}">
                <a16:creationId xmlns:a16="http://schemas.microsoft.com/office/drawing/2014/main" id="{95C4FA9A-2C0C-2AD3-F0AE-9C817CF5141F}"/>
              </a:ext>
            </a:extLst>
          </p:cNvPr>
          <p:cNvSpPr>
            <a:spLocks noGrp="1"/>
          </p:cNvSpPr>
          <p:nvPr>
            <p:ph type="sldNum" sz="quarter" idx="16"/>
          </p:nvPr>
        </p:nvSpPr>
        <p:spPr/>
        <p:txBody>
          <a:bodyPr/>
          <a:lstStyle>
            <a:lvl1pPr>
              <a:defRPr>
                <a:solidFill>
                  <a:schemeClr val="bg1"/>
                </a:solidFill>
              </a:defRPr>
            </a:lvl1pPr>
          </a:lstStyle>
          <a:p>
            <a:r>
              <a:rPr lang="en-GB"/>
              <a:t>PAGE </a:t>
            </a:r>
            <a:fld id="{69AB0854-5732-894E-A4C8-B9CA32F30F49}" type="slidenum">
              <a:rPr lang="en-GB" smtClean="0"/>
              <a:pPr/>
              <a:t>‹#›</a:t>
            </a:fld>
            <a:endParaRPr lang="en-GB"/>
          </a:p>
        </p:txBody>
      </p:sp>
      <p:sp>
        <p:nvSpPr>
          <p:cNvPr id="6" name="Freeform 5">
            <a:extLst>
              <a:ext uri="{FF2B5EF4-FFF2-40B4-BE49-F238E27FC236}">
                <a16:creationId xmlns:a16="http://schemas.microsoft.com/office/drawing/2014/main" id="{DF150E3E-ED7A-9F45-4978-79BDCB08BCF6}"/>
              </a:ext>
            </a:extLst>
          </p:cNvPr>
          <p:cNvSpPr/>
          <p:nvPr userDrawn="1"/>
        </p:nvSpPr>
        <p:spPr>
          <a:xfrm>
            <a:off x="395288" y="6152030"/>
            <a:ext cx="291047" cy="293220"/>
          </a:xfrm>
          <a:custGeom>
            <a:avLst/>
            <a:gdLst>
              <a:gd name="connsiteX0" fmla="*/ 1365250 w 2636519"/>
              <a:gd name="connsiteY0" fmla="*/ 1736089 h 2656205"/>
              <a:gd name="connsiteX1" fmla="*/ 1288415 w 2636519"/>
              <a:gd name="connsiteY1" fmla="*/ 2075814 h 2656205"/>
              <a:gd name="connsiteX2" fmla="*/ 1191895 w 2636519"/>
              <a:gd name="connsiteY2" fmla="*/ 2196464 h 2656205"/>
              <a:gd name="connsiteX3" fmla="*/ 595630 w 2636519"/>
              <a:gd name="connsiteY3" fmla="*/ 2482849 h 2656205"/>
              <a:gd name="connsiteX4" fmla="*/ 595630 w 2636519"/>
              <a:gd name="connsiteY4" fmla="*/ 2482214 h 2656205"/>
              <a:gd name="connsiteX5" fmla="*/ 449580 w 2636519"/>
              <a:gd name="connsiteY5" fmla="*/ 2178049 h 2656205"/>
              <a:gd name="connsiteX6" fmla="*/ 1663699 w 2636519"/>
              <a:gd name="connsiteY6" fmla="*/ 1590675 h 2656205"/>
              <a:gd name="connsiteX7" fmla="*/ 1880869 w 2636519"/>
              <a:gd name="connsiteY7" fmla="*/ 1861185 h 2656205"/>
              <a:gd name="connsiteX8" fmla="*/ 1914524 w 2636519"/>
              <a:gd name="connsiteY8" fmla="*/ 2011045 h 2656205"/>
              <a:gd name="connsiteX9" fmla="*/ 1766569 w 2636519"/>
              <a:gd name="connsiteY9" fmla="*/ 2656205 h 2656205"/>
              <a:gd name="connsiteX10" fmla="*/ 1437004 w 2636519"/>
              <a:gd name="connsiteY10" fmla="*/ 2581275 h 2656205"/>
              <a:gd name="connsiteX11" fmla="*/ 1738629 w 2636519"/>
              <a:gd name="connsiteY11" fmla="*/ 1266825 h 2656205"/>
              <a:gd name="connsiteX12" fmla="*/ 2085339 w 2636519"/>
              <a:gd name="connsiteY12" fmla="*/ 1266825 h 2656205"/>
              <a:gd name="connsiteX13" fmla="*/ 2223769 w 2636519"/>
              <a:gd name="connsiteY13" fmla="*/ 1334135 h 2656205"/>
              <a:gd name="connsiteX14" fmla="*/ 2636519 w 2636519"/>
              <a:gd name="connsiteY14" fmla="*/ 1851025 h 2656205"/>
              <a:gd name="connsiteX15" fmla="*/ 2372359 w 2636519"/>
              <a:gd name="connsiteY15" fmla="*/ 2062480 h 2656205"/>
              <a:gd name="connsiteX16" fmla="*/ 147955 w 2636519"/>
              <a:gd name="connsiteY16" fmla="*/ 1148715 h 2656205"/>
              <a:gd name="connsiteX17" fmla="*/ 1063625 w 2636519"/>
              <a:gd name="connsiteY17" fmla="*/ 1590675 h 2656205"/>
              <a:gd name="connsiteX18" fmla="*/ 749935 w 2636519"/>
              <a:gd name="connsiteY18" fmla="*/ 1742440 h 2656205"/>
              <a:gd name="connsiteX19" fmla="*/ 749935 w 2636519"/>
              <a:gd name="connsiteY19" fmla="*/ 1743075 h 2656205"/>
              <a:gd name="connsiteX20" fmla="*/ 596265 w 2636519"/>
              <a:gd name="connsiteY20" fmla="*/ 1741170 h 2656205"/>
              <a:gd name="connsiteX21" fmla="*/ 0 w 2636519"/>
              <a:gd name="connsiteY21" fmla="*/ 1454785 h 2656205"/>
              <a:gd name="connsiteX22" fmla="*/ 1884679 w 2636519"/>
              <a:gd name="connsiteY22" fmla="*/ 666750 h 2656205"/>
              <a:gd name="connsiteX23" fmla="*/ 2545714 w 2636519"/>
              <a:gd name="connsiteY23" fmla="*/ 666750 h 2656205"/>
              <a:gd name="connsiteX24" fmla="*/ 2545714 w 2636519"/>
              <a:gd name="connsiteY24" fmla="*/ 1006475 h 2656205"/>
              <a:gd name="connsiteX25" fmla="*/ 1529079 w 2636519"/>
              <a:gd name="connsiteY25" fmla="*/ 1006475 h 2656205"/>
              <a:gd name="connsiteX26" fmla="*/ 1746249 w 2636519"/>
              <a:gd name="connsiteY26" fmla="*/ 734060 h 2656205"/>
              <a:gd name="connsiteX27" fmla="*/ 1884679 w 2636519"/>
              <a:gd name="connsiteY27" fmla="*/ 666750 h 2656205"/>
              <a:gd name="connsiteX28" fmla="*/ 762000 w 2636519"/>
              <a:gd name="connsiteY28" fmla="*/ 276225 h 2656205"/>
              <a:gd name="connsiteX29" fmla="*/ 988695 w 2636519"/>
              <a:gd name="connsiteY29" fmla="*/ 1266825 h 2656205"/>
              <a:gd name="connsiteX30" fmla="*/ 675005 w 2636519"/>
              <a:gd name="connsiteY30" fmla="*/ 1115060 h 2656205"/>
              <a:gd name="connsiteX31" fmla="*/ 675005 w 2636519"/>
              <a:gd name="connsiteY31" fmla="*/ 1114425 h 2656205"/>
              <a:gd name="connsiteX32" fmla="*/ 580390 w 2636519"/>
              <a:gd name="connsiteY32" fmla="*/ 996315 h 2656205"/>
              <a:gd name="connsiteX33" fmla="*/ 432435 w 2636519"/>
              <a:gd name="connsiteY33" fmla="*/ 351155 h 2656205"/>
              <a:gd name="connsiteX34" fmla="*/ 1567179 w 2636519"/>
              <a:gd name="connsiteY34" fmla="*/ 0 h 2656205"/>
              <a:gd name="connsiteX35" fmla="*/ 1831339 w 2636519"/>
              <a:gd name="connsiteY35" fmla="*/ 211455 h 2656205"/>
              <a:gd name="connsiteX36" fmla="*/ 1197609 w 2636519"/>
              <a:gd name="connsiteY36" fmla="*/ 1006475 h 2656205"/>
              <a:gd name="connsiteX37" fmla="*/ 1120774 w 2636519"/>
              <a:gd name="connsiteY37" fmla="*/ 666750 h 2656205"/>
              <a:gd name="connsiteX38" fmla="*/ 1154429 w 2636519"/>
              <a:gd name="connsiteY38" fmla="*/ 516890 h 265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36519" h="2656205">
                <a:moveTo>
                  <a:pt x="1365250" y="1736089"/>
                </a:moveTo>
                <a:lnTo>
                  <a:pt x="1288415" y="2075814"/>
                </a:lnTo>
                <a:cubicBezTo>
                  <a:pt x="1276985" y="2129154"/>
                  <a:pt x="1241425" y="2172969"/>
                  <a:pt x="1191895" y="2196464"/>
                </a:cubicBezTo>
                <a:lnTo>
                  <a:pt x="595630" y="2482849"/>
                </a:lnTo>
                <a:lnTo>
                  <a:pt x="595630" y="2482214"/>
                </a:lnTo>
                <a:lnTo>
                  <a:pt x="449580" y="2178049"/>
                </a:lnTo>
                <a:close/>
                <a:moveTo>
                  <a:pt x="1663699" y="1590675"/>
                </a:moveTo>
                <a:lnTo>
                  <a:pt x="1880869" y="1861185"/>
                </a:lnTo>
                <a:cubicBezTo>
                  <a:pt x="1914524" y="1902460"/>
                  <a:pt x="1926589" y="1957705"/>
                  <a:pt x="1914524" y="2011045"/>
                </a:cubicBezTo>
                <a:lnTo>
                  <a:pt x="1766569" y="2656205"/>
                </a:lnTo>
                <a:lnTo>
                  <a:pt x="1437004" y="2581275"/>
                </a:lnTo>
                <a:close/>
                <a:moveTo>
                  <a:pt x="1738629" y="1266825"/>
                </a:moveTo>
                <a:lnTo>
                  <a:pt x="2085339" y="1266825"/>
                </a:lnTo>
                <a:cubicBezTo>
                  <a:pt x="2138679" y="1266825"/>
                  <a:pt x="2190114" y="1290955"/>
                  <a:pt x="2223769" y="1334135"/>
                </a:cubicBezTo>
                <a:lnTo>
                  <a:pt x="2636519" y="1851025"/>
                </a:lnTo>
                <a:lnTo>
                  <a:pt x="2372359" y="2062480"/>
                </a:lnTo>
                <a:close/>
                <a:moveTo>
                  <a:pt x="147955" y="1148715"/>
                </a:moveTo>
                <a:lnTo>
                  <a:pt x="1063625" y="1590675"/>
                </a:lnTo>
                <a:lnTo>
                  <a:pt x="749935" y="1742440"/>
                </a:lnTo>
                <a:lnTo>
                  <a:pt x="749935" y="1743075"/>
                </a:lnTo>
                <a:cubicBezTo>
                  <a:pt x="701040" y="1764665"/>
                  <a:pt x="643890" y="1764665"/>
                  <a:pt x="596265" y="1741170"/>
                </a:cubicBezTo>
                <a:lnTo>
                  <a:pt x="0" y="1454785"/>
                </a:lnTo>
                <a:close/>
                <a:moveTo>
                  <a:pt x="1884679" y="666750"/>
                </a:moveTo>
                <a:lnTo>
                  <a:pt x="2545714" y="666750"/>
                </a:lnTo>
                <a:lnTo>
                  <a:pt x="2545714" y="1006475"/>
                </a:lnTo>
                <a:lnTo>
                  <a:pt x="1529079" y="1006475"/>
                </a:lnTo>
                <a:lnTo>
                  <a:pt x="1746249" y="734060"/>
                </a:lnTo>
                <a:cubicBezTo>
                  <a:pt x="1779904" y="692150"/>
                  <a:pt x="1831339" y="666750"/>
                  <a:pt x="1884679" y="666750"/>
                </a:cubicBezTo>
                <a:close/>
                <a:moveTo>
                  <a:pt x="762000" y="276225"/>
                </a:moveTo>
                <a:lnTo>
                  <a:pt x="988695" y="1266825"/>
                </a:lnTo>
                <a:lnTo>
                  <a:pt x="675005" y="1115060"/>
                </a:lnTo>
                <a:lnTo>
                  <a:pt x="675005" y="1114425"/>
                </a:lnTo>
                <a:cubicBezTo>
                  <a:pt x="628015" y="1090930"/>
                  <a:pt x="592455" y="1047750"/>
                  <a:pt x="580390" y="996315"/>
                </a:cubicBezTo>
                <a:lnTo>
                  <a:pt x="432435" y="351155"/>
                </a:lnTo>
                <a:close/>
                <a:moveTo>
                  <a:pt x="1567179" y="0"/>
                </a:moveTo>
                <a:lnTo>
                  <a:pt x="1831339" y="211455"/>
                </a:lnTo>
                <a:lnTo>
                  <a:pt x="1197609" y="1006475"/>
                </a:lnTo>
                <a:lnTo>
                  <a:pt x="1120774" y="666750"/>
                </a:lnTo>
                <a:cubicBezTo>
                  <a:pt x="1109344" y="613410"/>
                  <a:pt x="1120774" y="558165"/>
                  <a:pt x="1154429" y="516890"/>
                </a:cubicBezTo>
                <a:close/>
              </a:path>
            </a:pathLst>
          </a:custGeom>
          <a:solidFill>
            <a:schemeClr val="bg1"/>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168656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B1EC-DA4F-2650-7B0C-95AB66F750BE}"/>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D53527AC-667E-429A-5D91-1C96F48A083D}"/>
              </a:ext>
            </a:extLst>
          </p:cNvPr>
          <p:cNvSpPr>
            <a:spLocks noGrp="1"/>
          </p:cNvSpPr>
          <p:nvPr>
            <p:ph idx="1"/>
          </p:nvPr>
        </p:nvSpPr>
        <p:spPr>
          <a:xfrm>
            <a:off x="395287" y="1371600"/>
            <a:ext cx="3703637" cy="4483099"/>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7CA01ACF-01F5-CB82-B921-BAFDE24BBA05}"/>
              </a:ext>
            </a:extLst>
          </p:cNvPr>
          <p:cNvSpPr>
            <a:spLocks noGrp="1"/>
          </p:cNvSpPr>
          <p:nvPr>
            <p:ph idx="13"/>
          </p:nvPr>
        </p:nvSpPr>
        <p:spPr>
          <a:xfrm>
            <a:off x="4243388" y="1371600"/>
            <a:ext cx="3703636" cy="4483099"/>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A73D855C-D799-FFD6-00D2-354334EF39E7}"/>
              </a:ext>
            </a:extLst>
          </p:cNvPr>
          <p:cNvSpPr>
            <a:spLocks noGrp="1"/>
          </p:cNvSpPr>
          <p:nvPr>
            <p:ph type="dt" sz="half" idx="14"/>
          </p:nvPr>
        </p:nvSpPr>
        <p:spPr/>
        <p:txBody>
          <a:bodyPr/>
          <a:lstStyle/>
          <a:p>
            <a:r>
              <a:rPr lang="en-GB"/>
              <a:t>00 MONTH YYYY</a:t>
            </a:r>
          </a:p>
        </p:txBody>
      </p:sp>
      <p:sp>
        <p:nvSpPr>
          <p:cNvPr id="4" name="Footer Placeholder 3">
            <a:extLst>
              <a:ext uri="{FF2B5EF4-FFF2-40B4-BE49-F238E27FC236}">
                <a16:creationId xmlns:a16="http://schemas.microsoft.com/office/drawing/2014/main" id="{B60F4B6A-AD55-59E6-E142-A7910B802589}"/>
              </a:ext>
            </a:extLst>
          </p:cNvPr>
          <p:cNvSpPr>
            <a:spLocks noGrp="1"/>
          </p:cNvSpPr>
          <p:nvPr>
            <p:ph type="ftr" sz="quarter" idx="15"/>
          </p:nvPr>
        </p:nvSpPr>
        <p:spPr/>
        <p:txBody>
          <a:bodyPr/>
          <a:lstStyle/>
          <a:p>
            <a:r>
              <a:rPr lang="en-GB"/>
              <a:t>PRESENTATION TITLE</a:t>
            </a:r>
          </a:p>
        </p:txBody>
      </p:sp>
      <p:sp>
        <p:nvSpPr>
          <p:cNvPr id="7" name="Slide Number Placeholder 6">
            <a:extLst>
              <a:ext uri="{FF2B5EF4-FFF2-40B4-BE49-F238E27FC236}">
                <a16:creationId xmlns:a16="http://schemas.microsoft.com/office/drawing/2014/main" id="{95C4FA9A-2C0C-2AD3-F0AE-9C817CF5141F}"/>
              </a:ext>
            </a:extLst>
          </p:cNvPr>
          <p:cNvSpPr>
            <a:spLocks noGrp="1"/>
          </p:cNvSpPr>
          <p:nvPr>
            <p:ph type="sldNum" sz="quarter" idx="16"/>
          </p:nvPr>
        </p:nvSpPr>
        <p:spPr/>
        <p:txBody>
          <a:bodyPr/>
          <a:lstStyle/>
          <a:p>
            <a:r>
              <a:rPr lang="en-GB"/>
              <a:t>PAGE </a:t>
            </a:r>
            <a:fld id="{69AB0854-5732-894E-A4C8-B9CA32F30F49}" type="slidenum">
              <a:rPr lang="en-GB" smtClean="0"/>
              <a:pPr/>
              <a:t>‹#›</a:t>
            </a:fld>
            <a:endParaRPr lang="en-GB"/>
          </a:p>
        </p:txBody>
      </p:sp>
      <p:sp>
        <p:nvSpPr>
          <p:cNvPr id="6" name="Content Placeholder 2">
            <a:extLst>
              <a:ext uri="{FF2B5EF4-FFF2-40B4-BE49-F238E27FC236}">
                <a16:creationId xmlns:a16="http://schemas.microsoft.com/office/drawing/2014/main" id="{41621EDF-81A6-708D-EB0A-6BCD3D9E4A79}"/>
              </a:ext>
            </a:extLst>
          </p:cNvPr>
          <p:cNvSpPr>
            <a:spLocks noGrp="1"/>
          </p:cNvSpPr>
          <p:nvPr>
            <p:ph idx="17"/>
          </p:nvPr>
        </p:nvSpPr>
        <p:spPr>
          <a:xfrm>
            <a:off x="8093077" y="1371600"/>
            <a:ext cx="3703636" cy="4483099"/>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772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5D57D4F-23EE-2286-D88B-112B16E561C9}"/>
              </a:ext>
            </a:extLst>
          </p:cNvPr>
          <p:cNvSpPr/>
          <p:nvPr userDrawn="1"/>
        </p:nvSpPr>
        <p:spPr>
          <a:xfrm>
            <a:off x="4243388" y="395288"/>
            <a:ext cx="7551737" cy="5647167"/>
          </a:xfrm>
          <a:prstGeom prst="roundRect">
            <a:avLst>
              <a:gd name="adj" fmla="val 216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1F4EB6E3-B26B-C66C-EF3A-B32FA958E1C7}"/>
              </a:ext>
            </a:extLst>
          </p:cNvPr>
          <p:cNvSpPr>
            <a:spLocks noGrp="1"/>
          </p:cNvSpPr>
          <p:nvPr>
            <p:ph type="title"/>
          </p:nvPr>
        </p:nvSpPr>
        <p:spPr>
          <a:xfrm>
            <a:off x="395288" y="395288"/>
            <a:ext cx="3703638" cy="815975"/>
          </a:xfrm>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BADAF81D-DAD8-3519-7956-692D79525680}"/>
              </a:ext>
            </a:extLst>
          </p:cNvPr>
          <p:cNvSpPr>
            <a:spLocks noGrp="1"/>
          </p:cNvSpPr>
          <p:nvPr>
            <p:ph type="body" idx="13"/>
          </p:nvPr>
        </p:nvSpPr>
        <p:spPr>
          <a:xfrm>
            <a:off x="395288" y="1383957"/>
            <a:ext cx="3703638" cy="4458043"/>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C8D162-D1F4-AB2A-023E-6398F1F6A08A}"/>
              </a:ext>
            </a:extLst>
          </p:cNvPr>
          <p:cNvSpPr>
            <a:spLocks noGrp="1"/>
          </p:cNvSpPr>
          <p:nvPr>
            <p:ph type="dt" sz="half" idx="15"/>
          </p:nvPr>
        </p:nvSpPr>
        <p:spPr/>
        <p:txBody>
          <a:bodyPr/>
          <a:lstStyle/>
          <a:p>
            <a:r>
              <a:rPr lang="en-GB"/>
              <a:t>00 MONTH YYYY</a:t>
            </a:r>
          </a:p>
        </p:txBody>
      </p:sp>
      <p:sp>
        <p:nvSpPr>
          <p:cNvPr id="7" name="Footer Placeholder 6">
            <a:extLst>
              <a:ext uri="{FF2B5EF4-FFF2-40B4-BE49-F238E27FC236}">
                <a16:creationId xmlns:a16="http://schemas.microsoft.com/office/drawing/2014/main" id="{0CFBEB72-DAB2-822C-9E81-C0736AC77615}"/>
              </a:ext>
            </a:extLst>
          </p:cNvPr>
          <p:cNvSpPr>
            <a:spLocks noGrp="1"/>
          </p:cNvSpPr>
          <p:nvPr>
            <p:ph type="ftr" sz="quarter" idx="16"/>
          </p:nvPr>
        </p:nvSpPr>
        <p:spPr/>
        <p:txBody>
          <a:bodyPr/>
          <a:lstStyle/>
          <a:p>
            <a:r>
              <a:rPr lang="en-GB"/>
              <a:t>PRESENTATION TITLE</a:t>
            </a:r>
          </a:p>
        </p:txBody>
      </p:sp>
      <p:sp>
        <p:nvSpPr>
          <p:cNvPr id="9" name="Slide Number Placeholder 8">
            <a:extLst>
              <a:ext uri="{FF2B5EF4-FFF2-40B4-BE49-F238E27FC236}">
                <a16:creationId xmlns:a16="http://schemas.microsoft.com/office/drawing/2014/main" id="{787D3D4C-6546-6D00-F614-6091C07104BC}"/>
              </a:ext>
            </a:extLst>
          </p:cNvPr>
          <p:cNvSpPr>
            <a:spLocks noGrp="1"/>
          </p:cNvSpPr>
          <p:nvPr>
            <p:ph type="sldNum" sz="quarter" idx="17"/>
          </p:nvPr>
        </p:nvSpPr>
        <p:spPr/>
        <p:txBody>
          <a:bodyPr/>
          <a:lstStyle/>
          <a:p>
            <a:r>
              <a:rPr lang="en-GB"/>
              <a:t>PAGE </a:t>
            </a:r>
            <a:fld id="{69AB0854-5732-894E-A4C8-B9CA32F30F49}" type="slidenum">
              <a:rPr lang="en-GB" smtClean="0"/>
              <a:pPr/>
              <a:t>‹#›</a:t>
            </a:fld>
            <a:endParaRPr lang="en-GB"/>
          </a:p>
        </p:txBody>
      </p:sp>
      <p:sp>
        <p:nvSpPr>
          <p:cNvPr id="4" name="Text Placeholder 7">
            <a:extLst>
              <a:ext uri="{FF2B5EF4-FFF2-40B4-BE49-F238E27FC236}">
                <a16:creationId xmlns:a16="http://schemas.microsoft.com/office/drawing/2014/main" id="{2FC07E10-CEB7-E5E4-919C-90672715EF1F}"/>
              </a:ext>
            </a:extLst>
          </p:cNvPr>
          <p:cNvSpPr>
            <a:spLocks noGrp="1"/>
          </p:cNvSpPr>
          <p:nvPr>
            <p:ph type="body" idx="18" hasCustomPrompt="1"/>
          </p:nvPr>
        </p:nvSpPr>
        <p:spPr>
          <a:xfrm>
            <a:off x="4494213" y="644690"/>
            <a:ext cx="7074855" cy="357023"/>
          </a:xfrm>
        </p:spPr>
        <p:txBody>
          <a:bodyPr>
            <a:normAutofit/>
          </a:bodyPr>
          <a:lstStyle>
            <a:lvl1pPr>
              <a:defRPr sz="1200">
                <a:solidFill>
                  <a:sysClr val="windowText" lastClr="000000"/>
                </a:solidFill>
              </a:defRPr>
            </a:lvl1pPr>
          </a:lstStyle>
          <a:p>
            <a:pPr lvl="0"/>
            <a:r>
              <a:rPr lang="en-GB"/>
              <a:t>Chart title</a:t>
            </a:r>
          </a:p>
        </p:txBody>
      </p:sp>
      <p:sp>
        <p:nvSpPr>
          <p:cNvPr id="11" name="Chart Placeholder 10">
            <a:extLst>
              <a:ext uri="{FF2B5EF4-FFF2-40B4-BE49-F238E27FC236}">
                <a16:creationId xmlns:a16="http://schemas.microsoft.com/office/drawing/2014/main" id="{AA128DFD-ADF3-4D0D-BB2C-797701D16086}"/>
              </a:ext>
            </a:extLst>
          </p:cNvPr>
          <p:cNvSpPr>
            <a:spLocks noGrp="1"/>
          </p:cNvSpPr>
          <p:nvPr>
            <p:ph type="chart" sz="quarter" idx="19"/>
          </p:nvPr>
        </p:nvSpPr>
        <p:spPr>
          <a:xfrm>
            <a:off x="4494213" y="1211263"/>
            <a:ext cx="7074855" cy="4630737"/>
          </a:xfrm>
        </p:spPr>
        <p:txBody>
          <a:bodyPr/>
          <a:lstStyle/>
          <a:p>
            <a:r>
              <a:rPr lang="en-US"/>
              <a:t>Click icon to add chart</a:t>
            </a:r>
            <a:endParaRPr lang="en-GB"/>
          </a:p>
        </p:txBody>
      </p:sp>
    </p:spTree>
    <p:extLst>
      <p:ext uri="{BB962C8B-B14F-4D97-AF65-F5344CB8AC3E}">
        <p14:creationId xmlns:p14="http://schemas.microsoft.com/office/powerpoint/2010/main" val="334814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3265-F4E1-A07F-7CF3-74A77870DF20}"/>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2BE6EDDB-C174-1C03-1077-85A98F1B8561}"/>
              </a:ext>
            </a:extLst>
          </p:cNvPr>
          <p:cNvSpPr>
            <a:spLocks noGrp="1"/>
          </p:cNvSpPr>
          <p:nvPr>
            <p:ph type="dt" sz="half" idx="10"/>
          </p:nvPr>
        </p:nvSpPr>
        <p:spPr/>
        <p:txBody>
          <a:bodyPr/>
          <a:lstStyle/>
          <a:p>
            <a:r>
              <a:rPr lang="en-GB"/>
              <a:t>00 MONTH YYYY</a:t>
            </a:r>
          </a:p>
        </p:txBody>
      </p:sp>
      <p:sp>
        <p:nvSpPr>
          <p:cNvPr id="7" name="Footer Placeholder 6">
            <a:extLst>
              <a:ext uri="{FF2B5EF4-FFF2-40B4-BE49-F238E27FC236}">
                <a16:creationId xmlns:a16="http://schemas.microsoft.com/office/drawing/2014/main" id="{C3111AB9-87C1-C33F-6955-63F97427F059}"/>
              </a:ext>
            </a:extLst>
          </p:cNvPr>
          <p:cNvSpPr>
            <a:spLocks noGrp="1"/>
          </p:cNvSpPr>
          <p:nvPr>
            <p:ph type="ftr" sz="quarter" idx="11"/>
          </p:nvPr>
        </p:nvSpPr>
        <p:spPr/>
        <p:txBody>
          <a:bodyPr/>
          <a:lstStyle/>
          <a:p>
            <a:r>
              <a:rPr lang="en-GB"/>
              <a:t>PRESENTATION TITLE</a:t>
            </a:r>
          </a:p>
        </p:txBody>
      </p:sp>
      <p:sp>
        <p:nvSpPr>
          <p:cNvPr id="8" name="Slide Number Placeholder 7">
            <a:extLst>
              <a:ext uri="{FF2B5EF4-FFF2-40B4-BE49-F238E27FC236}">
                <a16:creationId xmlns:a16="http://schemas.microsoft.com/office/drawing/2014/main" id="{1DA3D8D7-260D-EFA3-1025-ED33A21E0B99}"/>
              </a:ext>
            </a:extLst>
          </p:cNvPr>
          <p:cNvSpPr>
            <a:spLocks noGrp="1"/>
          </p:cNvSpPr>
          <p:nvPr>
            <p:ph type="sldNum" sz="quarter" idx="12"/>
          </p:nvPr>
        </p:nvSpPr>
        <p:spPr/>
        <p:txBody>
          <a:bodyPr/>
          <a:lstStyle/>
          <a:p>
            <a:r>
              <a:rPr lang="en-GB"/>
              <a:t>PAGE </a:t>
            </a:r>
            <a:fld id="{69AB0854-5732-894E-A4C8-B9CA32F30F49}" type="slidenum">
              <a:rPr lang="en-GB" smtClean="0"/>
              <a:pPr/>
              <a:t>‹#›</a:t>
            </a:fld>
            <a:endParaRPr lang="en-GB"/>
          </a:p>
        </p:txBody>
      </p:sp>
    </p:spTree>
    <p:extLst>
      <p:ext uri="{BB962C8B-B14F-4D97-AF65-F5344CB8AC3E}">
        <p14:creationId xmlns:p14="http://schemas.microsoft.com/office/powerpoint/2010/main" val="147511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C6D9A-9348-E37F-69C6-9DC069AEDA01}"/>
              </a:ext>
            </a:extLst>
          </p:cNvPr>
          <p:cNvSpPr>
            <a:spLocks noGrp="1"/>
          </p:cNvSpPr>
          <p:nvPr>
            <p:ph type="title"/>
          </p:nvPr>
        </p:nvSpPr>
        <p:spPr>
          <a:xfrm>
            <a:off x="395288" y="395288"/>
            <a:ext cx="9475787" cy="48758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7D0D4E-41F7-DF63-3A8B-EAE975A0BF87}"/>
              </a:ext>
            </a:extLst>
          </p:cNvPr>
          <p:cNvSpPr>
            <a:spLocks noGrp="1"/>
          </p:cNvSpPr>
          <p:nvPr>
            <p:ph type="body" idx="1"/>
          </p:nvPr>
        </p:nvSpPr>
        <p:spPr>
          <a:xfrm>
            <a:off x="395288" y="1000530"/>
            <a:ext cx="9475787" cy="485417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a:extLst>
              <a:ext uri="{FF2B5EF4-FFF2-40B4-BE49-F238E27FC236}">
                <a16:creationId xmlns:a16="http://schemas.microsoft.com/office/drawing/2014/main" id="{0F65AA46-094A-F047-787E-B5CD66AB78C8}"/>
              </a:ext>
            </a:extLst>
          </p:cNvPr>
          <p:cNvSpPr>
            <a:spLocks noGrp="1"/>
          </p:cNvSpPr>
          <p:nvPr>
            <p:ph type="dt" sz="half" idx="2"/>
          </p:nvPr>
        </p:nvSpPr>
        <p:spPr>
          <a:xfrm>
            <a:off x="9124950" y="6226888"/>
            <a:ext cx="1454358" cy="123111"/>
          </a:xfrm>
          <a:prstGeom prst="rect">
            <a:avLst/>
          </a:prstGeom>
        </p:spPr>
        <p:txBody>
          <a:bodyPr vert="horz" lIns="0" tIns="0" rIns="0" bIns="0" rtlCol="0" anchor="ctr">
            <a:noAutofit/>
          </a:bodyPr>
          <a:lstStyle>
            <a:lvl1pPr algn="r">
              <a:defRPr sz="800" b="0">
                <a:solidFill>
                  <a:schemeClr val="tx2"/>
                </a:solidFill>
                <a:latin typeface="Centra Mono Trial" panose="02010509030202040203" pitchFamily="49" charset="0"/>
              </a:defRPr>
            </a:lvl1pPr>
          </a:lstStyle>
          <a:p>
            <a:r>
              <a:rPr lang="en-GB"/>
              <a:t>00 MONTH YYYY</a:t>
            </a:r>
          </a:p>
        </p:txBody>
      </p:sp>
      <p:sp>
        <p:nvSpPr>
          <p:cNvPr id="9" name="Footer Placeholder 4">
            <a:extLst>
              <a:ext uri="{FF2B5EF4-FFF2-40B4-BE49-F238E27FC236}">
                <a16:creationId xmlns:a16="http://schemas.microsoft.com/office/drawing/2014/main" id="{5F7688D1-C356-3896-5460-07056387B06F}"/>
              </a:ext>
            </a:extLst>
          </p:cNvPr>
          <p:cNvSpPr>
            <a:spLocks noGrp="1"/>
          </p:cNvSpPr>
          <p:nvPr>
            <p:ph type="ftr" sz="quarter" idx="3"/>
          </p:nvPr>
        </p:nvSpPr>
        <p:spPr>
          <a:xfrm>
            <a:off x="4190128" y="6226889"/>
            <a:ext cx="4786312" cy="123111"/>
          </a:xfrm>
          <a:prstGeom prst="rect">
            <a:avLst/>
          </a:prstGeom>
        </p:spPr>
        <p:txBody>
          <a:bodyPr vert="horz" lIns="0" tIns="0" rIns="0" bIns="0" rtlCol="0" anchor="ctr">
            <a:noAutofit/>
          </a:bodyPr>
          <a:lstStyle>
            <a:lvl1pPr algn="r">
              <a:defRPr sz="800" b="0">
                <a:solidFill>
                  <a:schemeClr val="tx2"/>
                </a:solidFill>
                <a:latin typeface="Centra Mono Trial" panose="02010509030202040203" pitchFamily="49" charset="0"/>
              </a:defRPr>
            </a:lvl1pPr>
          </a:lstStyle>
          <a:p>
            <a:r>
              <a:rPr lang="en-GB"/>
              <a:t>PRESENTATION TITLE</a:t>
            </a:r>
          </a:p>
        </p:txBody>
      </p:sp>
      <p:sp>
        <p:nvSpPr>
          <p:cNvPr id="10" name="Slide Number Placeholder 5">
            <a:extLst>
              <a:ext uri="{FF2B5EF4-FFF2-40B4-BE49-F238E27FC236}">
                <a16:creationId xmlns:a16="http://schemas.microsoft.com/office/drawing/2014/main" id="{BF32DC58-B0DA-D170-ABCE-27854654574A}"/>
              </a:ext>
            </a:extLst>
          </p:cNvPr>
          <p:cNvSpPr>
            <a:spLocks noGrp="1"/>
          </p:cNvSpPr>
          <p:nvPr>
            <p:ph type="sldNum" sz="quarter" idx="4"/>
          </p:nvPr>
        </p:nvSpPr>
        <p:spPr>
          <a:xfrm>
            <a:off x="10726106" y="6227246"/>
            <a:ext cx="842963" cy="123111"/>
          </a:xfrm>
          <a:prstGeom prst="rect">
            <a:avLst/>
          </a:prstGeom>
        </p:spPr>
        <p:txBody>
          <a:bodyPr vert="horz" lIns="0" tIns="0" rIns="0" bIns="0" rtlCol="0" anchor="ctr">
            <a:noAutofit/>
          </a:bodyPr>
          <a:lstStyle>
            <a:lvl1pPr algn="r">
              <a:defRPr sz="800" b="0">
                <a:solidFill>
                  <a:schemeClr val="tx2"/>
                </a:solidFill>
                <a:latin typeface="Centra Mono Trial" panose="02010509030202040203" pitchFamily="49" charset="0"/>
              </a:defRPr>
            </a:lvl1pPr>
          </a:lstStyle>
          <a:p>
            <a:r>
              <a:rPr lang="en-GB"/>
              <a:t>PAGE </a:t>
            </a:r>
            <a:fld id="{69AB0854-5732-894E-A4C8-B9CA32F30F49}" type="slidenum">
              <a:rPr lang="en-GB" smtClean="0"/>
              <a:pPr/>
              <a:t>‹#›</a:t>
            </a:fld>
            <a:endParaRPr lang="en-GB"/>
          </a:p>
        </p:txBody>
      </p:sp>
      <p:sp>
        <p:nvSpPr>
          <p:cNvPr id="13" name="Freeform 12">
            <a:extLst>
              <a:ext uri="{FF2B5EF4-FFF2-40B4-BE49-F238E27FC236}">
                <a16:creationId xmlns:a16="http://schemas.microsoft.com/office/drawing/2014/main" id="{375681AF-99EB-384C-307E-06EDBC38222B}"/>
              </a:ext>
            </a:extLst>
          </p:cNvPr>
          <p:cNvSpPr/>
          <p:nvPr userDrawn="1"/>
        </p:nvSpPr>
        <p:spPr>
          <a:xfrm>
            <a:off x="395288" y="6152030"/>
            <a:ext cx="291047" cy="293220"/>
          </a:xfrm>
          <a:custGeom>
            <a:avLst/>
            <a:gdLst>
              <a:gd name="connsiteX0" fmla="*/ 1365250 w 2636519"/>
              <a:gd name="connsiteY0" fmla="*/ 1736089 h 2656205"/>
              <a:gd name="connsiteX1" fmla="*/ 1288415 w 2636519"/>
              <a:gd name="connsiteY1" fmla="*/ 2075814 h 2656205"/>
              <a:gd name="connsiteX2" fmla="*/ 1191895 w 2636519"/>
              <a:gd name="connsiteY2" fmla="*/ 2196464 h 2656205"/>
              <a:gd name="connsiteX3" fmla="*/ 595630 w 2636519"/>
              <a:gd name="connsiteY3" fmla="*/ 2482849 h 2656205"/>
              <a:gd name="connsiteX4" fmla="*/ 595630 w 2636519"/>
              <a:gd name="connsiteY4" fmla="*/ 2482214 h 2656205"/>
              <a:gd name="connsiteX5" fmla="*/ 449580 w 2636519"/>
              <a:gd name="connsiteY5" fmla="*/ 2178049 h 2656205"/>
              <a:gd name="connsiteX6" fmla="*/ 1663699 w 2636519"/>
              <a:gd name="connsiteY6" fmla="*/ 1590675 h 2656205"/>
              <a:gd name="connsiteX7" fmla="*/ 1880869 w 2636519"/>
              <a:gd name="connsiteY7" fmla="*/ 1861185 h 2656205"/>
              <a:gd name="connsiteX8" fmla="*/ 1914524 w 2636519"/>
              <a:gd name="connsiteY8" fmla="*/ 2011045 h 2656205"/>
              <a:gd name="connsiteX9" fmla="*/ 1766569 w 2636519"/>
              <a:gd name="connsiteY9" fmla="*/ 2656205 h 2656205"/>
              <a:gd name="connsiteX10" fmla="*/ 1437004 w 2636519"/>
              <a:gd name="connsiteY10" fmla="*/ 2581275 h 2656205"/>
              <a:gd name="connsiteX11" fmla="*/ 1738629 w 2636519"/>
              <a:gd name="connsiteY11" fmla="*/ 1266825 h 2656205"/>
              <a:gd name="connsiteX12" fmla="*/ 2085339 w 2636519"/>
              <a:gd name="connsiteY12" fmla="*/ 1266825 h 2656205"/>
              <a:gd name="connsiteX13" fmla="*/ 2223769 w 2636519"/>
              <a:gd name="connsiteY13" fmla="*/ 1334135 h 2656205"/>
              <a:gd name="connsiteX14" fmla="*/ 2636519 w 2636519"/>
              <a:gd name="connsiteY14" fmla="*/ 1851025 h 2656205"/>
              <a:gd name="connsiteX15" fmla="*/ 2372359 w 2636519"/>
              <a:gd name="connsiteY15" fmla="*/ 2062480 h 2656205"/>
              <a:gd name="connsiteX16" fmla="*/ 147955 w 2636519"/>
              <a:gd name="connsiteY16" fmla="*/ 1148715 h 2656205"/>
              <a:gd name="connsiteX17" fmla="*/ 1063625 w 2636519"/>
              <a:gd name="connsiteY17" fmla="*/ 1590675 h 2656205"/>
              <a:gd name="connsiteX18" fmla="*/ 749935 w 2636519"/>
              <a:gd name="connsiteY18" fmla="*/ 1742440 h 2656205"/>
              <a:gd name="connsiteX19" fmla="*/ 749935 w 2636519"/>
              <a:gd name="connsiteY19" fmla="*/ 1743075 h 2656205"/>
              <a:gd name="connsiteX20" fmla="*/ 596265 w 2636519"/>
              <a:gd name="connsiteY20" fmla="*/ 1741170 h 2656205"/>
              <a:gd name="connsiteX21" fmla="*/ 0 w 2636519"/>
              <a:gd name="connsiteY21" fmla="*/ 1454785 h 2656205"/>
              <a:gd name="connsiteX22" fmla="*/ 1884679 w 2636519"/>
              <a:gd name="connsiteY22" fmla="*/ 666750 h 2656205"/>
              <a:gd name="connsiteX23" fmla="*/ 2545714 w 2636519"/>
              <a:gd name="connsiteY23" fmla="*/ 666750 h 2656205"/>
              <a:gd name="connsiteX24" fmla="*/ 2545714 w 2636519"/>
              <a:gd name="connsiteY24" fmla="*/ 1006475 h 2656205"/>
              <a:gd name="connsiteX25" fmla="*/ 1529079 w 2636519"/>
              <a:gd name="connsiteY25" fmla="*/ 1006475 h 2656205"/>
              <a:gd name="connsiteX26" fmla="*/ 1746249 w 2636519"/>
              <a:gd name="connsiteY26" fmla="*/ 734060 h 2656205"/>
              <a:gd name="connsiteX27" fmla="*/ 1884679 w 2636519"/>
              <a:gd name="connsiteY27" fmla="*/ 666750 h 2656205"/>
              <a:gd name="connsiteX28" fmla="*/ 762000 w 2636519"/>
              <a:gd name="connsiteY28" fmla="*/ 276225 h 2656205"/>
              <a:gd name="connsiteX29" fmla="*/ 988695 w 2636519"/>
              <a:gd name="connsiteY29" fmla="*/ 1266825 h 2656205"/>
              <a:gd name="connsiteX30" fmla="*/ 675005 w 2636519"/>
              <a:gd name="connsiteY30" fmla="*/ 1115060 h 2656205"/>
              <a:gd name="connsiteX31" fmla="*/ 675005 w 2636519"/>
              <a:gd name="connsiteY31" fmla="*/ 1114425 h 2656205"/>
              <a:gd name="connsiteX32" fmla="*/ 580390 w 2636519"/>
              <a:gd name="connsiteY32" fmla="*/ 996315 h 2656205"/>
              <a:gd name="connsiteX33" fmla="*/ 432435 w 2636519"/>
              <a:gd name="connsiteY33" fmla="*/ 351155 h 2656205"/>
              <a:gd name="connsiteX34" fmla="*/ 1567179 w 2636519"/>
              <a:gd name="connsiteY34" fmla="*/ 0 h 2656205"/>
              <a:gd name="connsiteX35" fmla="*/ 1831339 w 2636519"/>
              <a:gd name="connsiteY35" fmla="*/ 211455 h 2656205"/>
              <a:gd name="connsiteX36" fmla="*/ 1197609 w 2636519"/>
              <a:gd name="connsiteY36" fmla="*/ 1006475 h 2656205"/>
              <a:gd name="connsiteX37" fmla="*/ 1120774 w 2636519"/>
              <a:gd name="connsiteY37" fmla="*/ 666750 h 2656205"/>
              <a:gd name="connsiteX38" fmla="*/ 1154429 w 2636519"/>
              <a:gd name="connsiteY38" fmla="*/ 516890 h 265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36519" h="2656205">
                <a:moveTo>
                  <a:pt x="1365250" y="1736089"/>
                </a:moveTo>
                <a:lnTo>
                  <a:pt x="1288415" y="2075814"/>
                </a:lnTo>
                <a:cubicBezTo>
                  <a:pt x="1276985" y="2129154"/>
                  <a:pt x="1241425" y="2172969"/>
                  <a:pt x="1191895" y="2196464"/>
                </a:cubicBezTo>
                <a:lnTo>
                  <a:pt x="595630" y="2482849"/>
                </a:lnTo>
                <a:lnTo>
                  <a:pt x="595630" y="2482214"/>
                </a:lnTo>
                <a:lnTo>
                  <a:pt x="449580" y="2178049"/>
                </a:lnTo>
                <a:close/>
                <a:moveTo>
                  <a:pt x="1663699" y="1590675"/>
                </a:moveTo>
                <a:lnTo>
                  <a:pt x="1880869" y="1861185"/>
                </a:lnTo>
                <a:cubicBezTo>
                  <a:pt x="1914524" y="1902460"/>
                  <a:pt x="1926589" y="1957705"/>
                  <a:pt x="1914524" y="2011045"/>
                </a:cubicBezTo>
                <a:lnTo>
                  <a:pt x="1766569" y="2656205"/>
                </a:lnTo>
                <a:lnTo>
                  <a:pt x="1437004" y="2581275"/>
                </a:lnTo>
                <a:close/>
                <a:moveTo>
                  <a:pt x="1738629" y="1266825"/>
                </a:moveTo>
                <a:lnTo>
                  <a:pt x="2085339" y="1266825"/>
                </a:lnTo>
                <a:cubicBezTo>
                  <a:pt x="2138679" y="1266825"/>
                  <a:pt x="2190114" y="1290955"/>
                  <a:pt x="2223769" y="1334135"/>
                </a:cubicBezTo>
                <a:lnTo>
                  <a:pt x="2636519" y="1851025"/>
                </a:lnTo>
                <a:lnTo>
                  <a:pt x="2372359" y="2062480"/>
                </a:lnTo>
                <a:close/>
                <a:moveTo>
                  <a:pt x="147955" y="1148715"/>
                </a:moveTo>
                <a:lnTo>
                  <a:pt x="1063625" y="1590675"/>
                </a:lnTo>
                <a:lnTo>
                  <a:pt x="749935" y="1742440"/>
                </a:lnTo>
                <a:lnTo>
                  <a:pt x="749935" y="1743075"/>
                </a:lnTo>
                <a:cubicBezTo>
                  <a:pt x="701040" y="1764665"/>
                  <a:pt x="643890" y="1764665"/>
                  <a:pt x="596265" y="1741170"/>
                </a:cubicBezTo>
                <a:lnTo>
                  <a:pt x="0" y="1454785"/>
                </a:lnTo>
                <a:close/>
                <a:moveTo>
                  <a:pt x="1884679" y="666750"/>
                </a:moveTo>
                <a:lnTo>
                  <a:pt x="2545714" y="666750"/>
                </a:lnTo>
                <a:lnTo>
                  <a:pt x="2545714" y="1006475"/>
                </a:lnTo>
                <a:lnTo>
                  <a:pt x="1529079" y="1006475"/>
                </a:lnTo>
                <a:lnTo>
                  <a:pt x="1746249" y="734060"/>
                </a:lnTo>
                <a:cubicBezTo>
                  <a:pt x="1779904" y="692150"/>
                  <a:pt x="1831339" y="666750"/>
                  <a:pt x="1884679" y="666750"/>
                </a:cubicBezTo>
                <a:close/>
                <a:moveTo>
                  <a:pt x="762000" y="276225"/>
                </a:moveTo>
                <a:lnTo>
                  <a:pt x="988695" y="1266825"/>
                </a:lnTo>
                <a:lnTo>
                  <a:pt x="675005" y="1115060"/>
                </a:lnTo>
                <a:lnTo>
                  <a:pt x="675005" y="1114425"/>
                </a:lnTo>
                <a:cubicBezTo>
                  <a:pt x="628015" y="1090930"/>
                  <a:pt x="592455" y="1047750"/>
                  <a:pt x="580390" y="996315"/>
                </a:cubicBezTo>
                <a:lnTo>
                  <a:pt x="432435" y="351155"/>
                </a:lnTo>
                <a:close/>
                <a:moveTo>
                  <a:pt x="1567179" y="0"/>
                </a:moveTo>
                <a:lnTo>
                  <a:pt x="1831339" y="211455"/>
                </a:lnTo>
                <a:lnTo>
                  <a:pt x="1197609" y="1006475"/>
                </a:lnTo>
                <a:lnTo>
                  <a:pt x="1120774" y="666750"/>
                </a:lnTo>
                <a:cubicBezTo>
                  <a:pt x="1109344" y="613410"/>
                  <a:pt x="1120774" y="558165"/>
                  <a:pt x="1154429" y="516890"/>
                </a:cubicBezTo>
                <a:close/>
              </a:path>
            </a:pathLst>
          </a:custGeom>
          <a:solidFill>
            <a:schemeClr val="tx2"/>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1324675320"/>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73" r:id="rId3"/>
    <p:sldLayoutId id="2147483664" r:id="rId4"/>
    <p:sldLayoutId id="2147483697" r:id="rId5"/>
    <p:sldLayoutId id="2147483696" r:id="rId6"/>
    <p:sldLayoutId id="2147483666" r:id="rId7"/>
    <p:sldLayoutId id="2147483695" r:id="rId8"/>
    <p:sldLayoutId id="2147483667" r:id="rId9"/>
    <p:sldLayoutId id="2147483668" r:id="rId10"/>
    <p:sldLayoutId id="2147483675" r:id="rId11"/>
    <p:sldLayoutId id="2147483676" r:id="rId12"/>
    <p:sldLayoutId id="2147483678" r:id="rId13"/>
    <p:sldLayoutId id="2147483693" r:id="rId14"/>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4000"/>
        </a:lnSpc>
        <a:spcBef>
          <a:spcPts val="1200"/>
        </a:spcBef>
        <a:spcAft>
          <a:spcPts val="1200"/>
        </a:spcAft>
        <a:buFont typeface="Arial" panose="020B0604020202020204" pitchFamily="34" charset="0"/>
        <a:buNone/>
        <a:defRPr sz="1400" b="0" kern="1200">
          <a:solidFill>
            <a:schemeClr val="tx2"/>
          </a:solidFill>
          <a:latin typeface="+mn-lt"/>
          <a:ea typeface="+mn-ea"/>
          <a:cs typeface="+mn-cs"/>
        </a:defRPr>
      </a:lvl1pPr>
      <a:lvl2pPr marL="180000" indent="-180000" algn="l" defTabSz="914400" rtl="0" eaLnBrk="1" latinLnBrk="0" hangingPunct="1">
        <a:lnSpc>
          <a:spcPct val="114000"/>
        </a:lnSpc>
        <a:spcBef>
          <a:spcPts val="0"/>
        </a:spcBef>
        <a:spcAft>
          <a:spcPts val="600"/>
        </a:spcAft>
        <a:buFont typeface="Arial" panose="020B0604020202020204" pitchFamily="34" charset="0"/>
        <a:buChar char="•"/>
        <a:tabLst/>
        <a:defRPr sz="1400" b="0" kern="1200">
          <a:solidFill>
            <a:schemeClr val="tx2"/>
          </a:solidFill>
          <a:latin typeface="+mn-lt"/>
          <a:ea typeface="+mn-ea"/>
          <a:cs typeface="+mn-cs"/>
        </a:defRPr>
      </a:lvl2pPr>
      <a:lvl3pPr marL="360000" indent="-180000" algn="l" defTabSz="914400" rtl="0" eaLnBrk="1" latinLnBrk="0" hangingPunct="1">
        <a:lnSpc>
          <a:spcPct val="114000"/>
        </a:lnSpc>
        <a:spcBef>
          <a:spcPts val="0"/>
        </a:spcBef>
        <a:spcAft>
          <a:spcPts val="600"/>
        </a:spcAft>
        <a:buFont typeface="Arial" panose="020B0604020202020204" pitchFamily="34" charset="0"/>
        <a:buChar char="•"/>
        <a:tabLst/>
        <a:defRPr sz="1400" b="0" kern="1200">
          <a:solidFill>
            <a:schemeClr val="tx2"/>
          </a:solidFill>
          <a:latin typeface="+mn-lt"/>
          <a:ea typeface="+mn-ea"/>
          <a:cs typeface="+mn-cs"/>
        </a:defRPr>
      </a:lvl3pPr>
      <a:lvl4pPr marL="360000" indent="-180000" algn="l" defTabSz="914400" rtl="0" eaLnBrk="1" latinLnBrk="0" hangingPunct="1">
        <a:lnSpc>
          <a:spcPct val="114000"/>
        </a:lnSpc>
        <a:spcBef>
          <a:spcPts val="0"/>
        </a:spcBef>
        <a:spcAft>
          <a:spcPts val="600"/>
        </a:spcAft>
        <a:buFont typeface="Arial" panose="020B0604020202020204" pitchFamily="34" charset="0"/>
        <a:buChar char="•"/>
        <a:tabLst/>
        <a:defRPr sz="1400" b="0" kern="1200">
          <a:solidFill>
            <a:schemeClr val="tx2"/>
          </a:solidFill>
          <a:latin typeface="+mn-lt"/>
          <a:ea typeface="+mn-ea"/>
          <a:cs typeface="+mn-cs"/>
        </a:defRPr>
      </a:lvl4pPr>
      <a:lvl5pPr marL="360000" indent="-180000" algn="l" defTabSz="914400" rtl="0" eaLnBrk="1" latinLnBrk="0" hangingPunct="1">
        <a:lnSpc>
          <a:spcPct val="114000"/>
        </a:lnSpc>
        <a:spcBef>
          <a:spcPts val="0"/>
        </a:spcBef>
        <a:spcAft>
          <a:spcPts val="600"/>
        </a:spcAft>
        <a:buFont typeface="Arial" panose="020B0604020202020204" pitchFamily="34" charset="0"/>
        <a:buChar char="•"/>
        <a:defRPr sz="14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C8C8C8"/>
          </p15:clr>
        </p15:guide>
        <p15:guide id="2" pos="7680" userDrawn="1">
          <p15:clr>
            <a:srgbClr val="C8C8C8"/>
          </p15:clr>
        </p15:guide>
        <p15:guide id="3" pos="249" userDrawn="1">
          <p15:clr>
            <a:srgbClr val="C8C8C8"/>
          </p15:clr>
        </p15:guide>
        <p15:guide id="4" pos="764" userDrawn="1">
          <p15:clr>
            <a:srgbClr val="C8C8C8"/>
          </p15:clr>
        </p15:guide>
        <p15:guide id="5" pos="855" userDrawn="1">
          <p15:clr>
            <a:srgbClr val="C8C8C8"/>
          </p15:clr>
        </p15:guide>
        <p15:guide id="6" pos="1370" userDrawn="1">
          <p15:clr>
            <a:srgbClr val="C8C8C8"/>
          </p15:clr>
        </p15:guide>
        <p15:guide id="7" pos="1461" userDrawn="1">
          <p15:clr>
            <a:srgbClr val="C8C8C8"/>
          </p15:clr>
        </p15:guide>
        <p15:guide id="8" pos="1976" userDrawn="1">
          <p15:clr>
            <a:srgbClr val="C8C8C8"/>
          </p15:clr>
        </p15:guide>
        <p15:guide id="9" pos="2067" userDrawn="1">
          <p15:clr>
            <a:srgbClr val="C8C8C8"/>
          </p15:clr>
        </p15:guide>
        <p15:guide id="10" pos="2582" userDrawn="1">
          <p15:clr>
            <a:srgbClr val="C8C8C8"/>
          </p15:clr>
        </p15:guide>
        <p15:guide id="11" pos="2673" userDrawn="1">
          <p15:clr>
            <a:srgbClr val="C8C8C8"/>
          </p15:clr>
        </p15:guide>
        <p15:guide id="12" pos="3188" userDrawn="1">
          <p15:clr>
            <a:srgbClr val="C8C8C8"/>
          </p15:clr>
        </p15:guide>
        <p15:guide id="13" pos="3279" userDrawn="1">
          <p15:clr>
            <a:srgbClr val="C8C8C8"/>
          </p15:clr>
        </p15:guide>
        <p15:guide id="14" pos="3794" userDrawn="1">
          <p15:clr>
            <a:srgbClr val="C8C8C8"/>
          </p15:clr>
        </p15:guide>
        <p15:guide id="15" pos="3885" userDrawn="1">
          <p15:clr>
            <a:srgbClr val="C8C8C8"/>
          </p15:clr>
        </p15:guide>
        <p15:guide id="16" pos="4400" userDrawn="1">
          <p15:clr>
            <a:srgbClr val="C8C8C8"/>
          </p15:clr>
        </p15:guide>
        <p15:guide id="17" pos="4491" userDrawn="1">
          <p15:clr>
            <a:srgbClr val="C8C8C8"/>
          </p15:clr>
        </p15:guide>
        <p15:guide id="18" pos="5006" userDrawn="1">
          <p15:clr>
            <a:srgbClr val="C8C8C8"/>
          </p15:clr>
        </p15:guide>
        <p15:guide id="19" pos="5097" userDrawn="1">
          <p15:clr>
            <a:srgbClr val="C8C8C8"/>
          </p15:clr>
        </p15:guide>
        <p15:guide id="20" pos="5612" userDrawn="1">
          <p15:clr>
            <a:srgbClr val="C8C8C8"/>
          </p15:clr>
        </p15:guide>
        <p15:guide id="21" pos="5703" userDrawn="1">
          <p15:clr>
            <a:srgbClr val="C8C8C8"/>
          </p15:clr>
        </p15:guide>
        <p15:guide id="22" pos="6218" userDrawn="1">
          <p15:clr>
            <a:srgbClr val="C8C8C8"/>
          </p15:clr>
        </p15:guide>
        <p15:guide id="23" pos="6309" userDrawn="1">
          <p15:clr>
            <a:srgbClr val="C8C8C8"/>
          </p15:clr>
        </p15:guide>
        <p15:guide id="24" pos="6824" userDrawn="1">
          <p15:clr>
            <a:srgbClr val="C8C8C8"/>
          </p15:clr>
        </p15:guide>
        <p15:guide id="25" pos="6915" userDrawn="1">
          <p15:clr>
            <a:srgbClr val="C8C8C8"/>
          </p15:clr>
        </p15:guide>
        <p15:guide id="26" pos="7430" userDrawn="1">
          <p15:clr>
            <a:srgbClr val="C8C8C8"/>
          </p15:clr>
        </p15:guide>
        <p15:guide id="27" orient="horz" userDrawn="1">
          <p15:clr>
            <a:srgbClr val="C8C8C8"/>
          </p15:clr>
        </p15:guide>
        <p15:guide id="28" orient="horz" pos="4320" userDrawn="1">
          <p15:clr>
            <a:srgbClr val="C8C8C8"/>
          </p15:clr>
        </p15:guide>
        <p15:guide id="29" orient="horz" pos="249" userDrawn="1">
          <p15:clr>
            <a:srgbClr val="C8C8C8"/>
          </p15:clr>
        </p15:guide>
        <p15:guide id="30" orient="horz" pos="631" userDrawn="1">
          <p15:clr>
            <a:srgbClr val="C8C8C8"/>
          </p15:clr>
        </p15:guide>
        <p15:guide id="31" orient="horz" pos="1013" userDrawn="1">
          <p15:clr>
            <a:srgbClr val="C8C8C8"/>
          </p15:clr>
        </p15:guide>
        <p15:guide id="32" orient="horz" pos="1395" userDrawn="1">
          <p15:clr>
            <a:srgbClr val="C8C8C8"/>
          </p15:clr>
        </p15:guide>
        <p15:guide id="33" orient="horz" pos="1777" userDrawn="1">
          <p15:clr>
            <a:srgbClr val="C8C8C8"/>
          </p15:clr>
        </p15:guide>
        <p15:guide id="34" orient="horz" pos="2160" userDrawn="1">
          <p15:clr>
            <a:srgbClr val="C8C8C8"/>
          </p15:clr>
        </p15:guide>
        <p15:guide id="35" orient="horz" pos="2542" userDrawn="1">
          <p15:clr>
            <a:srgbClr val="C8C8C8"/>
          </p15:clr>
        </p15:guide>
        <p15:guide id="36" orient="horz" pos="2924" userDrawn="1">
          <p15:clr>
            <a:srgbClr val="C8C8C8"/>
          </p15:clr>
        </p15:guide>
        <p15:guide id="37" orient="horz" pos="3306" userDrawn="1">
          <p15:clr>
            <a:srgbClr val="C8C8C8"/>
          </p15:clr>
        </p15:guide>
        <p15:guide id="38" orient="horz" pos="3688" userDrawn="1">
          <p15:clr>
            <a:srgbClr val="C8C8C8"/>
          </p15:clr>
        </p15:guide>
        <p15:guide id="39" orient="horz" pos="4070" userDrawn="1">
          <p15:clr>
            <a:srgbClr val="C8C8C8"/>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C6D9A-9348-E37F-69C6-9DC069AEDA01}"/>
              </a:ext>
            </a:extLst>
          </p:cNvPr>
          <p:cNvSpPr>
            <a:spLocks noGrp="1"/>
          </p:cNvSpPr>
          <p:nvPr>
            <p:ph type="title"/>
          </p:nvPr>
        </p:nvSpPr>
        <p:spPr>
          <a:xfrm>
            <a:off x="395288" y="395288"/>
            <a:ext cx="9475787" cy="487581"/>
          </a:xfrm>
          <a:prstGeom prst="rect">
            <a:avLst/>
          </a:prstGeom>
        </p:spPr>
        <p:txBody>
          <a:bodyPr vert="horz" lIns="0" tIns="0" rIns="0" bIns="0" rtlCol="0" anchor="t">
            <a:noAutofit/>
          </a:bodyPr>
          <a:lstStyle/>
          <a:p>
            <a:r>
              <a:rPr lang="en-GB"/>
              <a:t>Click to edit Master title style</a:t>
            </a:r>
          </a:p>
        </p:txBody>
      </p:sp>
      <p:sp>
        <p:nvSpPr>
          <p:cNvPr id="3" name="Text Placeholder 2">
            <a:extLst>
              <a:ext uri="{FF2B5EF4-FFF2-40B4-BE49-F238E27FC236}">
                <a16:creationId xmlns:a16="http://schemas.microsoft.com/office/drawing/2014/main" id="{657D0D4E-41F7-DF63-3A8B-EAE975A0BF87}"/>
              </a:ext>
            </a:extLst>
          </p:cNvPr>
          <p:cNvSpPr>
            <a:spLocks noGrp="1"/>
          </p:cNvSpPr>
          <p:nvPr>
            <p:ph type="body" idx="1"/>
          </p:nvPr>
        </p:nvSpPr>
        <p:spPr>
          <a:xfrm>
            <a:off x="395288" y="1000530"/>
            <a:ext cx="9475787" cy="485417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3">
            <a:extLst>
              <a:ext uri="{FF2B5EF4-FFF2-40B4-BE49-F238E27FC236}">
                <a16:creationId xmlns:a16="http://schemas.microsoft.com/office/drawing/2014/main" id="{0F65AA46-094A-F047-787E-B5CD66AB78C8}"/>
              </a:ext>
            </a:extLst>
          </p:cNvPr>
          <p:cNvSpPr>
            <a:spLocks noGrp="1"/>
          </p:cNvSpPr>
          <p:nvPr>
            <p:ph type="dt" sz="half" idx="2"/>
          </p:nvPr>
        </p:nvSpPr>
        <p:spPr>
          <a:xfrm>
            <a:off x="9124950" y="6226888"/>
            <a:ext cx="1454358" cy="123111"/>
          </a:xfrm>
          <a:prstGeom prst="rect">
            <a:avLst/>
          </a:prstGeom>
        </p:spPr>
        <p:txBody>
          <a:bodyPr vert="horz" lIns="0" tIns="0" rIns="0" bIns="0" rtlCol="0" anchor="ctr">
            <a:noAutofit/>
          </a:bodyPr>
          <a:lstStyle>
            <a:lvl1pPr algn="r">
              <a:defRPr sz="900" b="0">
                <a:solidFill>
                  <a:schemeClr val="tx2"/>
                </a:solidFill>
                <a:latin typeface="Consolas" panose="020B0609020204030204" pitchFamily="49" charset="0"/>
                <a:cs typeface="Consolas" panose="020B0609020204030204" pitchFamily="49" charset="0"/>
              </a:defRPr>
            </a:lvl1pPr>
          </a:lstStyle>
          <a:p>
            <a:r>
              <a:rPr lang="en-GB"/>
              <a:t>00 MONTH YYYY</a:t>
            </a:r>
          </a:p>
        </p:txBody>
      </p:sp>
      <p:sp>
        <p:nvSpPr>
          <p:cNvPr id="9" name="Footer Placeholder 4">
            <a:extLst>
              <a:ext uri="{FF2B5EF4-FFF2-40B4-BE49-F238E27FC236}">
                <a16:creationId xmlns:a16="http://schemas.microsoft.com/office/drawing/2014/main" id="{5F7688D1-C356-3896-5460-07056387B06F}"/>
              </a:ext>
            </a:extLst>
          </p:cNvPr>
          <p:cNvSpPr>
            <a:spLocks noGrp="1"/>
          </p:cNvSpPr>
          <p:nvPr>
            <p:ph type="ftr" sz="quarter" idx="3"/>
          </p:nvPr>
        </p:nvSpPr>
        <p:spPr>
          <a:xfrm>
            <a:off x="4190128" y="6226889"/>
            <a:ext cx="4786312" cy="123111"/>
          </a:xfrm>
          <a:prstGeom prst="rect">
            <a:avLst/>
          </a:prstGeom>
        </p:spPr>
        <p:txBody>
          <a:bodyPr vert="horz" lIns="0" tIns="0" rIns="0" bIns="0" rtlCol="0" anchor="ctr">
            <a:noAutofit/>
          </a:bodyPr>
          <a:lstStyle>
            <a:lvl1pPr algn="r">
              <a:defRPr sz="900" b="0">
                <a:solidFill>
                  <a:schemeClr val="tx2"/>
                </a:solidFill>
                <a:latin typeface="Consolas" panose="020B0609020204030204" pitchFamily="49" charset="0"/>
                <a:cs typeface="Consolas" panose="020B0609020204030204" pitchFamily="49" charset="0"/>
              </a:defRPr>
            </a:lvl1pPr>
          </a:lstStyle>
          <a:p>
            <a:r>
              <a:rPr lang="en-GB"/>
              <a:t>PRESENTATION TITLE</a:t>
            </a:r>
          </a:p>
        </p:txBody>
      </p:sp>
      <p:sp>
        <p:nvSpPr>
          <p:cNvPr id="10" name="Slide Number Placeholder 5">
            <a:extLst>
              <a:ext uri="{FF2B5EF4-FFF2-40B4-BE49-F238E27FC236}">
                <a16:creationId xmlns:a16="http://schemas.microsoft.com/office/drawing/2014/main" id="{BF32DC58-B0DA-D170-ABCE-27854654574A}"/>
              </a:ext>
            </a:extLst>
          </p:cNvPr>
          <p:cNvSpPr>
            <a:spLocks noGrp="1"/>
          </p:cNvSpPr>
          <p:nvPr>
            <p:ph type="sldNum" sz="quarter" idx="4"/>
          </p:nvPr>
        </p:nvSpPr>
        <p:spPr>
          <a:xfrm>
            <a:off x="10726106" y="6227246"/>
            <a:ext cx="842963" cy="123111"/>
          </a:xfrm>
          <a:prstGeom prst="rect">
            <a:avLst/>
          </a:prstGeom>
        </p:spPr>
        <p:txBody>
          <a:bodyPr vert="horz" lIns="0" tIns="0" rIns="0" bIns="0" rtlCol="0" anchor="ctr">
            <a:noAutofit/>
          </a:bodyPr>
          <a:lstStyle>
            <a:lvl1pPr algn="r">
              <a:defRPr sz="900" b="0">
                <a:solidFill>
                  <a:schemeClr val="tx2"/>
                </a:solidFill>
                <a:latin typeface="Consolas" panose="020B0609020204030204" pitchFamily="49" charset="0"/>
                <a:cs typeface="Consolas" panose="020B0609020204030204" pitchFamily="49" charset="0"/>
              </a:defRPr>
            </a:lvl1pPr>
          </a:lstStyle>
          <a:p>
            <a:r>
              <a:rPr lang="en-GB"/>
              <a:t>PAGE </a:t>
            </a:r>
            <a:fld id="{69AB0854-5732-894E-A4C8-B9CA32F30F49}" type="slidenum">
              <a:rPr lang="en-GB" smtClean="0"/>
              <a:pPr/>
              <a:t>‹#›</a:t>
            </a:fld>
            <a:endParaRPr lang="en-GB"/>
          </a:p>
        </p:txBody>
      </p:sp>
      <p:sp>
        <p:nvSpPr>
          <p:cNvPr id="13" name="Freeform 12">
            <a:extLst>
              <a:ext uri="{FF2B5EF4-FFF2-40B4-BE49-F238E27FC236}">
                <a16:creationId xmlns:a16="http://schemas.microsoft.com/office/drawing/2014/main" id="{375681AF-99EB-384C-307E-06EDBC38222B}"/>
              </a:ext>
            </a:extLst>
          </p:cNvPr>
          <p:cNvSpPr/>
          <p:nvPr userDrawn="1"/>
        </p:nvSpPr>
        <p:spPr>
          <a:xfrm>
            <a:off x="395288" y="6152030"/>
            <a:ext cx="291047" cy="293220"/>
          </a:xfrm>
          <a:custGeom>
            <a:avLst/>
            <a:gdLst>
              <a:gd name="connsiteX0" fmla="*/ 1365250 w 2636519"/>
              <a:gd name="connsiteY0" fmla="*/ 1736089 h 2656205"/>
              <a:gd name="connsiteX1" fmla="*/ 1288415 w 2636519"/>
              <a:gd name="connsiteY1" fmla="*/ 2075814 h 2656205"/>
              <a:gd name="connsiteX2" fmla="*/ 1191895 w 2636519"/>
              <a:gd name="connsiteY2" fmla="*/ 2196464 h 2656205"/>
              <a:gd name="connsiteX3" fmla="*/ 595630 w 2636519"/>
              <a:gd name="connsiteY3" fmla="*/ 2482849 h 2656205"/>
              <a:gd name="connsiteX4" fmla="*/ 595630 w 2636519"/>
              <a:gd name="connsiteY4" fmla="*/ 2482214 h 2656205"/>
              <a:gd name="connsiteX5" fmla="*/ 449580 w 2636519"/>
              <a:gd name="connsiteY5" fmla="*/ 2178049 h 2656205"/>
              <a:gd name="connsiteX6" fmla="*/ 1663699 w 2636519"/>
              <a:gd name="connsiteY6" fmla="*/ 1590675 h 2656205"/>
              <a:gd name="connsiteX7" fmla="*/ 1880869 w 2636519"/>
              <a:gd name="connsiteY7" fmla="*/ 1861185 h 2656205"/>
              <a:gd name="connsiteX8" fmla="*/ 1914524 w 2636519"/>
              <a:gd name="connsiteY8" fmla="*/ 2011045 h 2656205"/>
              <a:gd name="connsiteX9" fmla="*/ 1766569 w 2636519"/>
              <a:gd name="connsiteY9" fmla="*/ 2656205 h 2656205"/>
              <a:gd name="connsiteX10" fmla="*/ 1437004 w 2636519"/>
              <a:gd name="connsiteY10" fmla="*/ 2581275 h 2656205"/>
              <a:gd name="connsiteX11" fmla="*/ 1738629 w 2636519"/>
              <a:gd name="connsiteY11" fmla="*/ 1266825 h 2656205"/>
              <a:gd name="connsiteX12" fmla="*/ 2085339 w 2636519"/>
              <a:gd name="connsiteY12" fmla="*/ 1266825 h 2656205"/>
              <a:gd name="connsiteX13" fmla="*/ 2223769 w 2636519"/>
              <a:gd name="connsiteY13" fmla="*/ 1334135 h 2656205"/>
              <a:gd name="connsiteX14" fmla="*/ 2636519 w 2636519"/>
              <a:gd name="connsiteY14" fmla="*/ 1851025 h 2656205"/>
              <a:gd name="connsiteX15" fmla="*/ 2372359 w 2636519"/>
              <a:gd name="connsiteY15" fmla="*/ 2062480 h 2656205"/>
              <a:gd name="connsiteX16" fmla="*/ 147955 w 2636519"/>
              <a:gd name="connsiteY16" fmla="*/ 1148715 h 2656205"/>
              <a:gd name="connsiteX17" fmla="*/ 1063625 w 2636519"/>
              <a:gd name="connsiteY17" fmla="*/ 1590675 h 2656205"/>
              <a:gd name="connsiteX18" fmla="*/ 749935 w 2636519"/>
              <a:gd name="connsiteY18" fmla="*/ 1742440 h 2656205"/>
              <a:gd name="connsiteX19" fmla="*/ 749935 w 2636519"/>
              <a:gd name="connsiteY19" fmla="*/ 1743075 h 2656205"/>
              <a:gd name="connsiteX20" fmla="*/ 596265 w 2636519"/>
              <a:gd name="connsiteY20" fmla="*/ 1741170 h 2656205"/>
              <a:gd name="connsiteX21" fmla="*/ 0 w 2636519"/>
              <a:gd name="connsiteY21" fmla="*/ 1454785 h 2656205"/>
              <a:gd name="connsiteX22" fmla="*/ 1884679 w 2636519"/>
              <a:gd name="connsiteY22" fmla="*/ 666750 h 2656205"/>
              <a:gd name="connsiteX23" fmla="*/ 2545714 w 2636519"/>
              <a:gd name="connsiteY23" fmla="*/ 666750 h 2656205"/>
              <a:gd name="connsiteX24" fmla="*/ 2545714 w 2636519"/>
              <a:gd name="connsiteY24" fmla="*/ 1006475 h 2656205"/>
              <a:gd name="connsiteX25" fmla="*/ 1529079 w 2636519"/>
              <a:gd name="connsiteY25" fmla="*/ 1006475 h 2656205"/>
              <a:gd name="connsiteX26" fmla="*/ 1746249 w 2636519"/>
              <a:gd name="connsiteY26" fmla="*/ 734060 h 2656205"/>
              <a:gd name="connsiteX27" fmla="*/ 1884679 w 2636519"/>
              <a:gd name="connsiteY27" fmla="*/ 666750 h 2656205"/>
              <a:gd name="connsiteX28" fmla="*/ 762000 w 2636519"/>
              <a:gd name="connsiteY28" fmla="*/ 276225 h 2656205"/>
              <a:gd name="connsiteX29" fmla="*/ 988695 w 2636519"/>
              <a:gd name="connsiteY29" fmla="*/ 1266825 h 2656205"/>
              <a:gd name="connsiteX30" fmla="*/ 675005 w 2636519"/>
              <a:gd name="connsiteY30" fmla="*/ 1115060 h 2656205"/>
              <a:gd name="connsiteX31" fmla="*/ 675005 w 2636519"/>
              <a:gd name="connsiteY31" fmla="*/ 1114425 h 2656205"/>
              <a:gd name="connsiteX32" fmla="*/ 580390 w 2636519"/>
              <a:gd name="connsiteY32" fmla="*/ 996315 h 2656205"/>
              <a:gd name="connsiteX33" fmla="*/ 432435 w 2636519"/>
              <a:gd name="connsiteY33" fmla="*/ 351155 h 2656205"/>
              <a:gd name="connsiteX34" fmla="*/ 1567179 w 2636519"/>
              <a:gd name="connsiteY34" fmla="*/ 0 h 2656205"/>
              <a:gd name="connsiteX35" fmla="*/ 1831339 w 2636519"/>
              <a:gd name="connsiteY35" fmla="*/ 211455 h 2656205"/>
              <a:gd name="connsiteX36" fmla="*/ 1197609 w 2636519"/>
              <a:gd name="connsiteY36" fmla="*/ 1006475 h 2656205"/>
              <a:gd name="connsiteX37" fmla="*/ 1120774 w 2636519"/>
              <a:gd name="connsiteY37" fmla="*/ 666750 h 2656205"/>
              <a:gd name="connsiteX38" fmla="*/ 1154429 w 2636519"/>
              <a:gd name="connsiteY38" fmla="*/ 516890 h 265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36519" h="2656205">
                <a:moveTo>
                  <a:pt x="1365250" y="1736089"/>
                </a:moveTo>
                <a:lnTo>
                  <a:pt x="1288415" y="2075814"/>
                </a:lnTo>
                <a:cubicBezTo>
                  <a:pt x="1276985" y="2129154"/>
                  <a:pt x="1241425" y="2172969"/>
                  <a:pt x="1191895" y="2196464"/>
                </a:cubicBezTo>
                <a:lnTo>
                  <a:pt x="595630" y="2482849"/>
                </a:lnTo>
                <a:lnTo>
                  <a:pt x="595630" y="2482214"/>
                </a:lnTo>
                <a:lnTo>
                  <a:pt x="449580" y="2178049"/>
                </a:lnTo>
                <a:close/>
                <a:moveTo>
                  <a:pt x="1663699" y="1590675"/>
                </a:moveTo>
                <a:lnTo>
                  <a:pt x="1880869" y="1861185"/>
                </a:lnTo>
                <a:cubicBezTo>
                  <a:pt x="1914524" y="1902460"/>
                  <a:pt x="1926589" y="1957705"/>
                  <a:pt x="1914524" y="2011045"/>
                </a:cubicBezTo>
                <a:lnTo>
                  <a:pt x="1766569" y="2656205"/>
                </a:lnTo>
                <a:lnTo>
                  <a:pt x="1437004" y="2581275"/>
                </a:lnTo>
                <a:close/>
                <a:moveTo>
                  <a:pt x="1738629" y="1266825"/>
                </a:moveTo>
                <a:lnTo>
                  <a:pt x="2085339" y="1266825"/>
                </a:lnTo>
                <a:cubicBezTo>
                  <a:pt x="2138679" y="1266825"/>
                  <a:pt x="2190114" y="1290955"/>
                  <a:pt x="2223769" y="1334135"/>
                </a:cubicBezTo>
                <a:lnTo>
                  <a:pt x="2636519" y="1851025"/>
                </a:lnTo>
                <a:lnTo>
                  <a:pt x="2372359" y="2062480"/>
                </a:lnTo>
                <a:close/>
                <a:moveTo>
                  <a:pt x="147955" y="1148715"/>
                </a:moveTo>
                <a:lnTo>
                  <a:pt x="1063625" y="1590675"/>
                </a:lnTo>
                <a:lnTo>
                  <a:pt x="749935" y="1742440"/>
                </a:lnTo>
                <a:lnTo>
                  <a:pt x="749935" y="1743075"/>
                </a:lnTo>
                <a:cubicBezTo>
                  <a:pt x="701040" y="1764665"/>
                  <a:pt x="643890" y="1764665"/>
                  <a:pt x="596265" y="1741170"/>
                </a:cubicBezTo>
                <a:lnTo>
                  <a:pt x="0" y="1454785"/>
                </a:lnTo>
                <a:close/>
                <a:moveTo>
                  <a:pt x="1884679" y="666750"/>
                </a:moveTo>
                <a:lnTo>
                  <a:pt x="2545714" y="666750"/>
                </a:lnTo>
                <a:lnTo>
                  <a:pt x="2545714" y="1006475"/>
                </a:lnTo>
                <a:lnTo>
                  <a:pt x="1529079" y="1006475"/>
                </a:lnTo>
                <a:lnTo>
                  <a:pt x="1746249" y="734060"/>
                </a:lnTo>
                <a:cubicBezTo>
                  <a:pt x="1779904" y="692150"/>
                  <a:pt x="1831339" y="666750"/>
                  <a:pt x="1884679" y="666750"/>
                </a:cubicBezTo>
                <a:close/>
                <a:moveTo>
                  <a:pt x="762000" y="276225"/>
                </a:moveTo>
                <a:lnTo>
                  <a:pt x="988695" y="1266825"/>
                </a:lnTo>
                <a:lnTo>
                  <a:pt x="675005" y="1115060"/>
                </a:lnTo>
                <a:lnTo>
                  <a:pt x="675005" y="1114425"/>
                </a:lnTo>
                <a:cubicBezTo>
                  <a:pt x="628015" y="1090930"/>
                  <a:pt x="592455" y="1047750"/>
                  <a:pt x="580390" y="996315"/>
                </a:cubicBezTo>
                <a:lnTo>
                  <a:pt x="432435" y="351155"/>
                </a:lnTo>
                <a:close/>
                <a:moveTo>
                  <a:pt x="1567179" y="0"/>
                </a:moveTo>
                <a:lnTo>
                  <a:pt x="1831339" y="211455"/>
                </a:lnTo>
                <a:lnTo>
                  <a:pt x="1197609" y="1006475"/>
                </a:lnTo>
                <a:lnTo>
                  <a:pt x="1120774" y="666750"/>
                </a:lnTo>
                <a:cubicBezTo>
                  <a:pt x="1109344" y="613410"/>
                  <a:pt x="1120774" y="558165"/>
                  <a:pt x="1154429" y="516890"/>
                </a:cubicBezTo>
                <a:close/>
              </a:path>
            </a:pathLst>
          </a:custGeom>
          <a:solidFill>
            <a:schemeClr val="tx2"/>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151206332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5" r:id="rId6"/>
    <p:sldLayoutId id="2147483704" r:id="rId7"/>
    <p:sldLayoutId id="2147483706" r:id="rId8"/>
    <p:sldLayoutId id="2147483707" r:id="rId9"/>
    <p:sldLayoutId id="2147483708" r:id="rId10"/>
    <p:sldLayoutId id="2147483709" r:id="rId11"/>
    <p:sldLayoutId id="2147483710" r:id="rId12"/>
    <p:sldLayoutId id="2147483711" r:id="rId13"/>
    <p:sldLayoutId id="2147483712" r:id="rId14"/>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4000"/>
        </a:lnSpc>
        <a:spcBef>
          <a:spcPts val="1200"/>
        </a:spcBef>
        <a:spcAft>
          <a:spcPts val="1200"/>
        </a:spcAft>
        <a:buFont typeface="Arial" panose="020B0604020202020204" pitchFamily="34" charset="0"/>
        <a:buNone/>
        <a:defRPr sz="1400" b="0" kern="1200">
          <a:solidFill>
            <a:schemeClr val="tx2"/>
          </a:solidFill>
          <a:latin typeface="+mn-lt"/>
          <a:ea typeface="+mn-ea"/>
          <a:cs typeface="+mn-cs"/>
        </a:defRPr>
      </a:lvl1pPr>
      <a:lvl2pPr marL="180000" indent="-180000" algn="l" defTabSz="914400" rtl="0" eaLnBrk="1" latinLnBrk="0" hangingPunct="1">
        <a:lnSpc>
          <a:spcPct val="114000"/>
        </a:lnSpc>
        <a:spcBef>
          <a:spcPts val="0"/>
        </a:spcBef>
        <a:spcAft>
          <a:spcPts val="600"/>
        </a:spcAft>
        <a:buFont typeface="Arial" panose="020B0604020202020204" pitchFamily="34" charset="0"/>
        <a:buChar char="•"/>
        <a:tabLst/>
        <a:defRPr sz="1400" b="0" kern="1200">
          <a:solidFill>
            <a:schemeClr val="tx2"/>
          </a:solidFill>
          <a:latin typeface="+mn-lt"/>
          <a:ea typeface="+mn-ea"/>
          <a:cs typeface="+mn-cs"/>
        </a:defRPr>
      </a:lvl2pPr>
      <a:lvl3pPr marL="360000" indent="-180000" algn="l" defTabSz="914400" rtl="0" eaLnBrk="1" latinLnBrk="0" hangingPunct="1">
        <a:lnSpc>
          <a:spcPct val="114000"/>
        </a:lnSpc>
        <a:spcBef>
          <a:spcPts val="0"/>
        </a:spcBef>
        <a:spcAft>
          <a:spcPts val="600"/>
        </a:spcAft>
        <a:buFont typeface="Arial" panose="020B0604020202020204" pitchFamily="34" charset="0"/>
        <a:buChar char="•"/>
        <a:tabLst/>
        <a:defRPr sz="1400" b="0" kern="1200">
          <a:solidFill>
            <a:schemeClr val="tx2"/>
          </a:solidFill>
          <a:latin typeface="+mn-lt"/>
          <a:ea typeface="+mn-ea"/>
          <a:cs typeface="+mn-cs"/>
        </a:defRPr>
      </a:lvl3pPr>
      <a:lvl4pPr marL="360000" indent="-180000" algn="l" defTabSz="914400" rtl="0" eaLnBrk="1" latinLnBrk="0" hangingPunct="1">
        <a:lnSpc>
          <a:spcPct val="114000"/>
        </a:lnSpc>
        <a:spcBef>
          <a:spcPts val="0"/>
        </a:spcBef>
        <a:spcAft>
          <a:spcPts val="600"/>
        </a:spcAft>
        <a:buFont typeface="Arial" panose="020B0604020202020204" pitchFamily="34" charset="0"/>
        <a:buChar char="•"/>
        <a:tabLst/>
        <a:defRPr sz="1400" b="0" kern="1200">
          <a:solidFill>
            <a:schemeClr val="tx2"/>
          </a:solidFill>
          <a:latin typeface="+mn-lt"/>
          <a:ea typeface="+mn-ea"/>
          <a:cs typeface="+mn-cs"/>
        </a:defRPr>
      </a:lvl4pPr>
      <a:lvl5pPr marL="360000" indent="-180000" algn="l" defTabSz="914400" rtl="0" eaLnBrk="1" latinLnBrk="0" hangingPunct="1">
        <a:lnSpc>
          <a:spcPct val="114000"/>
        </a:lnSpc>
        <a:spcBef>
          <a:spcPts val="0"/>
        </a:spcBef>
        <a:spcAft>
          <a:spcPts val="600"/>
        </a:spcAft>
        <a:buFont typeface="Arial" panose="020B0604020202020204" pitchFamily="34" charset="0"/>
        <a:buChar char="•"/>
        <a:defRPr sz="14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C8C8C8"/>
          </p15:clr>
        </p15:guide>
        <p15:guide id="2" pos="7680" userDrawn="1">
          <p15:clr>
            <a:srgbClr val="C8C8C8"/>
          </p15:clr>
        </p15:guide>
        <p15:guide id="3" pos="249" userDrawn="1">
          <p15:clr>
            <a:srgbClr val="C8C8C8"/>
          </p15:clr>
        </p15:guide>
        <p15:guide id="4" pos="764" userDrawn="1">
          <p15:clr>
            <a:srgbClr val="C8C8C8"/>
          </p15:clr>
        </p15:guide>
        <p15:guide id="5" pos="855" userDrawn="1">
          <p15:clr>
            <a:srgbClr val="C8C8C8"/>
          </p15:clr>
        </p15:guide>
        <p15:guide id="6" pos="1370" userDrawn="1">
          <p15:clr>
            <a:srgbClr val="C8C8C8"/>
          </p15:clr>
        </p15:guide>
        <p15:guide id="7" pos="1461" userDrawn="1">
          <p15:clr>
            <a:srgbClr val="C8C8C8"/>
          </p15:clr>
        </p15:guide>
        <p15:guide id="8" pos="1976" userDrawn="1">
          <p15:clr>
            <a:srgbClr val="C8C8C8"/>
          </p15:clr>
        </p15:guide>
        <p15:guide id="9" pos="2067" userDrawn="1">
          <p15:clr>
            <a:srgbClr val="C8C8C8"/>
          </p15:clr>
        </p15:guide>
        <p15:guide id="10" pos="2582" userDrawn="1">
          <p15:clr>
            <a:srgbClr val="C8C8C8"/>
          </p15:clr>
        </p15:guide>
        <p15:guide id="11" pos="2673" userDrawn="1">
          <p15:clr>
            <a:srgbClr val="C8C8C8"/>
          </p15:clr>
        </p15:guide>
        <p15:guide id="12" pos="3188" userDrawn="1">
          <p15:clr>
            <a:srgbClr val="C8C8C8"/>
          </p15:clr>
        </p15:guide>
        <p15:guide id="13" pos="3279" userDrawn="1">
          <p15:clr>
            <a:srgbClr val="C8C8C8"/>
          </p15:clr>
        </p15:guide>
        <p15:guide id="14" pos="3794" userDrawn="1">
          <p15:clr>
            <a:srgbClr val="C8C8C8"/>
          </p15:clr>
        </p15:guide>
        <p15:guide id="15" pos="3885" userDrawn="1">
          <p15:clr>
            <a:srgbClr val="C8C8C8"/>
          </p15:clr>
        </p15:guide>
        <p15:guide id="16" pos="4400" userDrawn="1">
          <p15:clr>
            <a:srgbClr val="C8C8C8"/>
          </p15:clr>
        </p15:guide>
        <p15:guide id="17" pos="4491" userDrawn="1">
          <p15:clr>
            <a:srgbClr val="C8C8C8"/>
          </p15:clr>
        </p15:guide>
        <p15:guide id="18" pos="5006" userDrawn="1">
          <p15:clr>
            <a:srgbClr val="C8C8C8"/>
          </p15:clr>
        </p15:guide>
        <p15:guide id="19" pos="5097" userDrawn="1">
          <p15:clr>
            <a:srgbClr val="C8C8C8"/>
          </p15:clr>
        </p15:guide>
        <p15:guide id="20" pos="5612" userDrawn="1">
          <p15:clr>
            <a:srgbClr val="C8C8C8"/>
          </p15:clr>
        </p15:guide>
        <p15:guide id="21" pos="5703" userDrawn="1">
          <p15:clr>
            <a:srgbClr val="C8C8C8"/>
          </p15:clr>
        </p15:guide>
        <p15:guide id="22" pos="6218" userDrawn="1">
          <p15:clr>
            <a:srgbClr val="C8C8C8"/>
          </p15:clr>
        </p15:guide>
        <p15:guide id="23" pos="6309" userDrawn="1">
          <p15:clr>
            <a:srgbClr val="C8C8C8"/>
          </p15:clr>
        </p15:guide>
        <p15:guide id="24" pos="6824" userDrawn="1">
          <p15:clr>
            <a:srgbClr val="C8C8C8"/>
          </p15:clr>
        </p15:guide>
        <p15:guide id="25" pos="6915" userDrawn="1">
          <p15:clr>
            <a:srgbClr val="C8C8C8"/>
          </p15:clr>
        </p15:guide>
        <p15:guide id="26" pos="7430" userDrawn="1">
          <p15:clr>
            <a:srgbClr val="C8C8C8"/>
          </p15:clr>
        </p15:guide>
        <p15:guide id="27" orient="horz" userDrawn="1">
          <p15:clr>
            <a:srgbClr val="C8C8C8"/>
          </p15:clr>
        </p15:guide>
        <p15:guide id="28" orient="horz" pos="4320" userDrawn="1">
          <p15:clr>
            <a:srgbClr val="C8C8C8"/>
          </p15:clr>
        </p15:guide>
        <p15:guide id="29" orient="horz" pos="249" userDrawn="1">
          <p15:clr>
            <a:srgbClr val="C8C8C8"/>
          </p15:clr>
        </p15:guide>
        <p15:guide id="30" orient="horz" pos="631" userDrawn="1">
          <p15:clr>
            <a:srgbClr val="C8C8C8"/>
          </p15:clr>
        </p15:guide>
        <p15:guide id="31" orient="horz" pos="1013" userDrawn="1">
          <p15:clr>
            <a:srgbClr val="C8C8C8"/>
          </p15:clr>
        </p15:guide>
        <p15:guide id="32" orient="horz" pos="1395" userDrawn="1">
          <p15:clr>
            <a:srgbClr val="C8C8C8"/>
          </p15:clr>
        </p15:guide>
        <p15:guide id="33" orient="horz" pos="1777" userDrawn="1">
          <p15:clr>
            <a:srgbClr val="C8C8C8"/>
          </p15:clr>
        </p15:guide>
        <p15:guide id="34" orient="horz" pos="2160" userDrawn="1">
          <p15:clr>
            <a:srgbClr val="C8C8C8"/>
          </p15:clr>
        </p15:guide>
        <p15:guide id="35" orient="horz" pos="2542" userDrawn="1">
          <p15:clr>
            <a:srgbClr val="C8C8C8"/>
          </p15:clr>
        </p15:guide>
        <p15:guide id="36" orient="horz" pos="2924" userDrawn="1">
          <p15:clr>
            <a:srgbClr val="C8C8C8"/>
          </p15:clr>
        </p15:guide>
        <p15:guide id="37" orient="horz" pos="3306" userDrawn="1">
          <p15:clr>
            <a:srgbClr val="C8C8C8"/>
          </p15:clr>
        </p15:guide>
        <p15:guide id="38" orient="horz" pos="3688" userDrawn="1">
          <p15:clr>
            <a:srgbClr val="C8C8C8"/>
          </p15:clr>
        </p15:guide>
        <p15:guide id="39" orient="horz" pos="4070" userDrawn="1">
          <p15:clr>
            <a:srgbClr val="C8C8C8"/>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6F99-E2BB-7296-4228-FB2FAAD62EA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29290B1-1B37-57DC-6C68-5FAE27664773}"/>
              </a:ext>
            </a:extLst>
          </p:cNvPr>
          <p:cNvSpPr/>
          <p:nvPr/>
        </p:nvSpPr>
        <p:spPr>
          <a:xfrm>
            <a:off x="-9113" y="-4139"/>
            <a:ext cx="9103391" cy="68662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8EBD52B6-0280-E52F-4EFF-521826A2F1A4}"/>
              </a:ext>
            </a:extLst>
          </p:cNvPr>
          <p:cNvSpPr>
            <a:spLocks noGrp="1"/>
          </p:cNvSpPr>
          <p:nvPr>
            <p:ph type="title"/>
          </p:nvPr>
        </p:nvSpPr>
        <p:spPr>
          <a:xfrm>
            <a:off x="225168" y="172005"/>
            <a:ext cx="9475787" cy="605242"/>
          </a:xfrm>
        </p:spPr>
        <p:txBody>
          <a:bodyPr/>
          <a:lstStyle/>
          <a:p>
            <a:r>
              <a:rPr lang="en-NZ">
                <a:solidFill>
                  <a:schemeClr val="accent1"/>
                </a:solidFill>
              </a:rPr>
              <a:t>PROGRAMME LEAD (North Island)</a:t>
            </a:r>
          </a:p>
        </p:txBody>
      </p:sp>
      <p:sp>
        <p:nvSpPr>
          <p:cNvPr id="7" name="TextBox 6">
            <a:extLst>
              <a:ext uri="{FF2B5EF4-FFF2-40B4-BE49-F238E27FC236}">
                <a16:creationId xmlns:a16="http://schemas.microsoft.com/office/drawing/2014/main" id="{380C12F4-111C-266B-C5D0-95C06C72DD68}"/>
              </a:ext>
            </a:extLst>
          </p:cNvPr>
          <p:cNvSpPr txBox="1"/>
          <p:nvPr/>
        </p:nvSpPr>
        <p:spPr>
          <a:xfrm>
            <a:off x="135758" y="654514"/>
            <a:ext cx="5870832" cy="307777"/>
          </a:xfrm>
          <a:prstGeom prst="rect">
            <a:avLst/>
          </a:prstGeom>
          <a:noFill/>
        </p:spPr>
        <p:txBody>
          <a:bodyPr wrap="square" rtlCol="0">
            <a:spAutoFit/>
          </a:bodyPr>
          <a:lstStyle/>
          <a:p>
            <a:r>
              <a:rPr lang="en-NZ" sz="1400" b="1">
                <a:solidFill>
                  <a:schemeClr val="tx2"/>
                </a:solidFill>
              </a:rPr>
              <a:t>Role Purpose</a:t>
            </a:r>
          </a:p>
        </p:txBody>
      </p:sp>
      <p:sp>
        <p:nvSpPr>
          <p:cNvPr id="11" name="Rectangle 10">
            <a:extLst>
              <a:ext uri="{FF2B5EF4-FFF2-40B4-BE49-F238E27FC236}">
                <a16:creationId xmlns:a16="http://schemas.microsoft.com/office/drawing/2014/main" id="{E82913E9-7C9E-2F2A-F2BA-1F7CB4621207}"/>
              </a:ext>
            </a:extLst>
          </p:cNvPr>
          <p:cNvSpPr/>
          <p:nvPr/>
        </p:nvSpPr>
        <p:spPr>
          <a:xfrm>
            <a:off x="9080152" y="0"/>
            <a:ext cx="3143693" cy="6858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NZ">
              <a:solidFill>
                <a:schemeClr val="accent6"/>
              </a:solidFill>
            </a:endParaRPr>
          </a:p>
        </p:txBody>
      </p:sp>
      <p:sp>
        <p:nvSpPr>
          <p:cNvPr id="10" name="TextBox 9">
            <a:extLst>
              <a:ext uri="{FF2B5EF4-FFF2-40B4-BE49-F238E27FC236}">
                <a16:creationId xmlns:a16="http://schemas.microsoft.com/office/drawing/2014/main" id="{D2111E5A-AEA3-A4DD-6C99-7BCE0A7BC59E}"/>
              </a:ext>
            </a:extLst>
          </p:cNvPr>
          <p:cNvSpPr txBox="1"/>
          <p:nvPr/>
        </p:nvSpPr>
        <p:spPr>
          <a:xfrm>
            <a:off x="9080152" y="474626"/>
            <a:ext cx="2870464" cy="4001095"/>
          </a:xfrm>
          <a:prstGeom prst="rect">
            <a:avLst/>
          </a:prstGeom>
          <a:noFill/>
        </p:spPr>
        <p:txBody>
          <a:bodyPr wrap="square" rtlCol="0">
            <a:spAutoFit/>
          </a:bodyPr>
          <a:lstStyle/>
          <a:p>
            <a:r>
              <a:rPr lang="en-NZ" sz="1400" b="1">
                <a:solidFill>
                  <a:schemeClr val="tx2"/>
                </a:solidFill>
              </a:rPr>
              <a:t>As a Programme Lead, I am:</a:t>
            </a:r>
          </a:p>
          <a:p>
            <a:pPr marL="285750" indent="-285750">
              <a:buFont typeface="Arial" panose="020B0604020202020204" pitchFamily="34" charset="0"/>
              <a:buChar char="•"/>
            </a:pPr>
            <a:r>
              <a:rPr lang="en-NZ" sz="1200">
                <a:solidFill>
                  <a:schemeClr val="tx2"/>
                </a:solidFill>
              </a:rPr>
              <a:t>Accountable for overseeing the programme of work across the region.</a:t>
            </a:r>
          </a:p>
          <a:p>
            <a:pPr marL="285750" indent="-285750">
              <a:buFont typeface="Arial" panose="020B0604020202020204" pitchFamily="34" charset="0"/>
              <a:buChar char="•"/>
            </a:pPr>
            <a:endParaRPr lang="en-NZ" sz="1200">
              <a:solidFill>
                <a:schemeClr val="tx2"/>
              </a:solidFill>
            </a:endParaRPr>
          </a:p>
          <a:p>
            <a:pPr marL="285750" indent="-285750">
              <a:buFont typeface="Arial" panose="020B0604020202020204" pitchFamily="34" charset="0"/>
              <a:buChar char="•"/>
            </a:pPr>
            <a:r>
              <a:rPr lang="en-NZ" sz="1200">
                <a:solidFill>
                  <a:schemeClr val="tx2"/>
                </a:solidFill>
              </a:rPr>
              <a:t>Accountable for leading the delivery of complex, high priority work across the region and the portfolio if needed.</a:t>
            </a:r>
          </a:p>
          <a:p>
            <a:pPr marL="285750" indent="-285750">
              <a:buFont typeface="Arial" panose="020B0604020202020204" pitchFamily="34" charset="0"/>
              <a:buChar char="•"/>
            </a:pPr>
            <a:endParaRPr lang="en-NZ" sz="1200">
              <a:solidFill>
                <a:schemeClr val="tx2"/>
              </a:solidFill>
            </a:endParaRPr>
          </a:p>
          <a:p>
            <a:pPr marL="285750" indent="-285750">
              <a:buFont typeface="Arial" panose="020B0604020202020204" pitchFamily="34" charset="0"/>
              <a:buChar char="•"/>
            </a:pPr>
            <a:r>
              <a:rPr lang="en-NZ" sz="1200">
                <a:solidFill>
                  <a:schemeClr val="tx2"/>
                </a:solidFill>
              </a:rPr>
              <a:t>Working collaboratively across Generation to effectively plan, design, procure, resource and deliver the work required.</a:t>
            </a:r>
          </a:p>
          <a:p>
            <a:pPr marL="285750" indent="-285750">
              <a:buFont typeface="Arial" panose="020B0604020202020204" pitchFamily="34" charset="0"/>
              <a:buChar char="•"/>
            </a:pPr>
            <a:endParaRPr lang="en-NZ" sz="1200">
              <a:solidFill>
                <a:schemeClr val="tx2"/>
              </a:solidFill>
            </a:endParaRPr>
          </a:p>
          <a:p>
            <a:pPr marL="285750" indent="-285750">
              <a:buFont typeface="Arial" panose="020B0604020202020204" pitchFamily="34" charset="0"/>
              <a:buChar char="•"/>
            </a:pPr>
            <a:r>
              <a:rPr lang="en-NZ" sz="1200">
                <a:solidFill>
                  <a:schemeClr val="tx2"/>
                </a:solidFill>
              </a:rPr>
              <a:t>Building strong relationships with regional stakeholders across site, contractors and internal functions to ensure I am delivering on key priorities for the region.</a:t>
            </a:r>
          </a:p>
        </p:txBody>
      </p:sp>
      <p:sp>
        <p:nvSpPr>
          <p:cNvPr id="12" name="TextBox 11">
            <a:extLst>
              <a:ext uri="{FF2B5EF4-FFF2-40B4-BE49-F238E27FC236}">
                <a16:creationId xmlns:a16="http://schemas.microsoft.com/office/drawing/2014/main" id="{86EF2C76-882F-9487-2001-65770999B3DB}"/>
              </a:ext>
            </a:extLst>
          </p:cNvPr>
          <p:cNvSpPr txBox="1"/>
          <p:nvPr/>
        </p:nvSpPr>
        <p:spPr>
          <a:xfrm>
            <a:off x="9096181" y="4727105"/>
            <a:ext cx="2865691" cy="2000548"/>
          </a:xfrm>
          <a:prstGeom prst="rect">
            <a:avLst/>
          </a:prstGeom>
          <a:noFill/>
        </p:spPr>
        <p:txBody>
          <a:bodyPr wrap="square" rtlCol="0">
            <a:spAutoFit/>
          </a:bodyPr>
          <a:lstStyle/>
          <a:p>
            <a:r>
              <a:rPr lang="en-NZ" sz="1400" b="1">
                <a:solidFill>
                  <a:schemeClr val="tx2"/>
                </a:solidFill>
              </a:rPr>
              <a:t>And I am not:</a:t>
            </a:r>
          </a:p>
          <a:p>
            <a:endParaRPr lang="en-NZ" sz="1400" b="1">
              <a:solidFill>
                <a:schemeClr val="tx2"/>
              </a:solidFill>
            </a:endParaRPr>
          </a:p>
          <a:p>
            <a:pPr marL="285750" indent="-285750">
              <a:buFont typeface="Arial" panose="020B0604020202020204" pitchFamily="34" charset="0"/>
              <a:buChar char="•"/>
            </a:pPr>
            <a:r>
              <a:rPr lang="en-NZ" sz="1200">
                <a:solidFill>
                  <a:schemeClr val="tx2"/>
                </a:solidFill>
              </a:rPr>
              <a:t>Solely focused on leading projects on my own.</a:t>
            </a:r>
          </a:p>
          <a:p>
            <a:endParaRPr lang="en-NZ" sz="1200">
              <a:solidFill>
                <a:schemeClr val="tx2"/>
              </a:solidFill>
            </a:endParaRPr>
          </a:p>
          <a:p>
            <a:pPr marL="285750" indent="-285750">
              <a:buFont typeface="Arial" panose="020B0604020202020204" pitchFamily="34" charset="0"/>
              <a:buChar char="•"/>
            </a:pPr>
            <a:r>
              <a:rPr lang="en-NZ" sz="1200">
                <a:solidFill>
                  <a:schemeClr val="tx2"/>
                </a:solidFill>
              </a:rPr>
              <a:t>Deciding what resource I need in isolation.</a:t>
            </a:r>
          </a:p>
          <a:p>
            <a:pPr marL="285750" indent="-285750">
              <a:buFont typeface="Arial" panose="020B0604020202020204" pitchFamily="34" charset="0"/>
              <a:buChar char="•"/>
            </a:pPr>
            <a:endParaRPr lang="en-NZ" sz="1200">
              <a:solidFill>
                <a:schemeClr val="tx2"/>
              </a:solidFill>
            </a:endParaRPr>
          </a:p>
          <a:p>
            <a:pPr marL="285750" indent="-285750">
              <a:buFont typeface="Arial" panose="020B0604020202020204" pitchFamily="34" charset="0"/>
              <a:buChar char="•"/>
            </a:pPr>
            <a:r>
              <a:rPr lang="en-NZ" sz="1200">
                <a:solidFill>
                  <a:schemeClr val="tx2"/>
                </a:solidFill>
              </a:rPr>
              <a:t>Leading projects outside of my region.</a:t>
            </a:r>
          </a:p>
        </p:txBody>
      </p:sp>
      <p:grpSp>
        <p:nvGrpSpPr>
          <p:cNvPr id="21" name="Group 20">
            <a:extLst>
              <a:ext uri="{FF2B5EF4-FFF2-40B4-BE49-F238E27FC236}">
                <a16:creationId xmlns:a16="http://schemas.microsoft.com/office/drawing/2014/main" id="{22BA58D8-6163-435E-E13F-F53C4BC46A5A}"/>
              </a:ext>
            </a:extLst>
          </p:cNvPr>
          <p:cNvGrpSpPr/>
          <p:nvPr/>
        </p:nvGrpSpPr>
        <p:grpSpPr>
          <a:xfrm>
            <a:off x="178168" y="5017747"/>
            <a:ext cx="8823139" cy="663467"/>
            <a:chOff x="140108" y="1992334"/>
            <a:chExt cx="8823139" cy="663467"/>
          </a:xfrm>
        </p:grpSpPr>
        <p:sp>
          <p:nvSpPr>
            <p:cNvPr id="9" name="TextBox 8">
              <a:extLst>
                <a:ext uri="{FF2B5EF4-FFF2-40B4-BE49-F238E27FC236}">
                  <a16:creationId xmlns:a16="http://schemas.microsoft.com/office/drawing/2014/main" id="{098777AE-3CFF-004B-4E52-E99D66120DF2}"/>
                </a:ext>
              </a:extLst>
            </p:cNvPr>
            <p:cNvSpPr txBox="1"/>
            <p:nvPr/>
          </p:nvSpPr>
          <p:spPr>
            <a:xfrm>
              <a:off x="140108" y="1992334"/>
              <a:ext cx="5870832" cy="307777"/>
            </a:xfrm>
            <a:prstGeom prst="rect">
              <a:avLst/>
            </a:prstGeom>
            <a:noFill/>
          </p:spPr>
          <p:txBody>
            <a:bodyPr wrap="square" rtlCol="0">
              <a:spAutoFit/>
            </a:bodyPr>
            <a:lstStyle/>
            <a:p>
              <a:r>
                <a:rPr lang="en-NZ" sz="1400" b="1">
                  <a:solidFill>
                    <a:schemeClr val="tx2"/>
                  </a:solidFill>
                </a:rPr>
                <a:t>Capabilities</a:t>
              </a:r>
            </a:p>
          </p:txBody>
        </p:sp>
        <p:sp>
          <p:nvSpPr>
            <p:cNvPr id="13" name="TextBox 12">
              <a:extLst>
                <a:ext uri="{FF2B5EF4-FFF2-40B4-BE49-F238E27FC236}">
                  <a16:creationId xmlns:a16="http://schemas.microsoft.com/office/drawing/2014/main" id="{91193F18-C0DF-EC31-C44C-287D78306159}"/>
                </a:ext>
              </a:extLst>
            </p:cNvPr>
            <p:cNvSpPr txBox="1"/>
            <p:nvPr/>
          </p:nvSpPr>
          <p:spPr>
            <a:xfrm>
              <a:off x="155227" y="2378802"/>
              <a:ext cx="2147777" cy="276999"/>
            </a:xfrm>
            <a:prstGeom prst="rect">
              <a:avLst/>
            </a:prstGeom>
            <a:noFill/>
          </p:spPr>
          <p:txBody>
            <a:bodyPr wrap="square" rtlCol="0">
              <a:spAutoFit/>
            </a:bodyPr>
            <a:lstStyle/>
            <a:p>
              <a:r>
                <a:rPr lang="en-NZ" sz="1200" b="1">
                  <a:solidFill>
                    <a:schemeClr val="tx2"/>
                  </a:solidFill>
                </a:rPr>
                <a:t>Domain expertise</a:t>
              </a:r>
            </a:p>
          </p:txBody>
        </p:sp>
        <p:sp>
          <p:nvSpPr>
            <p:cNvPr id="14" name="TextBox 13">
              <a:extLst>
                <a:ext uri="{FF2B5EF4-FFF2-40B4-BE49-F238E27FC236}">
                  <a16:creationId xmlns:a16="http://schemas.microsoft.com/office/drawing/2014/main" id="{E299B7E7-041D-EFC6-399A-81C2D19BFAE4}"/>
                </a:ext>
              </a:extLst>
            </p:cNvPr>
            <p:cNvSpPr txBox="1"/>
            <p:nvPr/>
          </p:nvSpPr>
          <p:spPr>
            <a:xfrm>
              <a:off x="2983687" y="2378801"/>
              <a:ext cx="2147777" cy="276999"/>
            </a:xfrm>
            <a:prstGeom prst="rect">
              <a:avLst/>
            </a:prstGeom>
            <a:noFill/>
          </p:spPr>
          <p:txBody>
            <a:bodyPr wrap="square" rtlCol="0">
              <a:spAutoFit/>
            </a:bodyPr>
            <a:lstStyle/>
            <a:p>
              <a:r>
                <a:rPr lang="en-NZ" sz="1200" b="1">
                  <a:solidFill>
                    <a:schemeClr val="tx2"/>
                  </a:solidFill>
                </a:rPr>
                <a:t>Individual Skills</a:t>
              </a:r>
            </a:p>
          </p:txBody>
        </p:sp>
        <p:sp>
          <p:nvSpPr>
            <p:cNvPr id="15" name="TextBox 14">
              <a:extLst>
                <a:ext uri="{FF2B5EF4-FFF2-40B4-BE49-F238E27FC236}">
                  <a16:creationId xmlns:a16="http://schemas.microsoft.com/office/drawing/2014/main" id="{8A8414E1-76EC-DEBE-9D2F-27468BA49E20}"/>
                </a:ext>
              </a:extLst>
            </p:cNvPr>
            <p:cNvSpPr txBox="1"/>
            <p:nvPr/>
          </p:nvSpPr>
          <p:spPr>
            <a:xfrm>
              <a:off x="5784112" y="2369857"/>
              <a:ext cx="2147777" cy="276999"/>
            </a:xfrm>
            <a:prstGeom prst="rect">
              <a:avLst/>
            </a:prstGeom>
            <a:noFill/>
          </p:spPr>
          <p:txBody>
            <a:bodyPr wrap="square" rtlCol="0">
              <a:spAutoFit/>
            </a:bodyPr>
            <a:lstStyle/>
            <a:p>
              <a:r>
                <a:rPr lang="en-NZ" sz="1200" b="1">
                  <a:solidFill>
                    <a:schemeClr val="tx2"/>
                  </a:solidFill>
                </a:rPr>
                <a:t>Mindset</a:t>
              </a:r>
            </a:p>
          </p:txBody>
        </p:sp>
        <p:cxnSp>
          <p:nvCxnSpPr>
            <p:cNvPr id="17" name="Straight Connector 16">
              <a:extLst>
                <a:ext uri="{FF2B5EF4-FFF2-40B4-BE49-F238E27FC236}">
                  <a16:creationId xmlns:a16="http://schemas.microsoft.com/office/drawing/2014/main" id="{1D6A3314-7CC9-E202-1B5B-2B7DCAF3EDAF}"/>
                </a:ext>
              </a:extLst>
            </p:cNvPr>
            <p:cNvCxnSpPr/>
            <p:nvPr/>
          </p:nvCxnSpPr>
          <p:spPr>
            <a:xfrm>
              <a:off x="225168" y="2328530"/>
              <a:ext cx="8738079"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D3BC43E2-3507-6851-500D-94A45E2E20C8}"/>
              </a:ext>
            </a:extLst>
          </p:cNvPr>
          <p:cNvCxnSpPr/>
          <p:nvPr/>
        </p:nvCxnSpPr>
        <p:spPr>
          <a:xfrm>
            <a:off x="176643" y="968528"/>
            <a:ext cx="873807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D0B1548-78AA-2263-D70C-84AADDC6C767}"/>
              </a:ext>
            </a:extLst>
          </p:cNvPr>
          <p:cNvSpPr txBox="1"/>
          <p:nvPr/>
        </p:nvSpPr>
        <p:spPr>
          <a:xfrm>
            <a:off x="113554" y="996948"/>
            <a:ext cx="8905596" cy="830997"/>
          </a:xfrm>
          <a:prstGeom prst="rect">
            <a:avLst/>
          </a:prstGeom>
          <a:noFill/>
        </p:spPr>
        <p:txBody>
          <a:bodyPr wrap="square">
            <a:spAutoFit/>
          </a:bodyPr>
          <a:lstStyle/>
          <a:p>
            <a:pPr>
              <a:lnSpc>
                <a:spcPct val="100000"/>
              </a:lnSpc>
            </a:pPr>
            <a:r>
              <a:rPr lang="en-US" sz="1200">
                <a:solidFill>
                  <a:schemeClr val="tx2"/>
                </a:solidFill>
                <a:cs typeface="Arial" panose="020B0604020202020204" pitchFamily="34" charset="0"/>
              </a:rPr>
              <a:t>The </a:t>
            </a:r>
            <a:r>
              <a:rPr lang="en-US" sz="1200" err="1">
                <a:solidFill>
                  <a:schemeClr val="tx2"/>
                </a:solidFill>
                <a:cs typeface="Arial" panose="020B0604020202020204" pitchFamily="34" charset="0"/>
              </a:rPr>
              <a:t>Programme</a:t>
            </a:r>
            <a:r>
              <a:rPr lang="en-US" sz="1200">
                <a:solidFill>
                  <a:schemeClr val="tx2"/>
                </a:solidFill>
                <a:cs typeface="Arial" panose="020B0604020202020204" pitchFamily="34" charset="0"/>
              </a:rPr>
              <a:t> Lead is responsible for leading and delivering a coordinated </a:t>
            </a:r>
            <a:r>
              <a:rPr lang="en-US" sz="1200" err="1">
                <a:solidFill>
                  <a:schemeClr val="tx2"/>
                </a:solidFill>
                <a:cs typeface="Arial" panose="020B0604020202020204" pitchFamily="34" charset="0"/>
              </a:rPr>
              <a:t>programme</a:t>
            </a:r>
            <a:r>
              <a:rPr lang="en-US" sz="1200">
                <a:solidFill>
                  <a:schemeClr val="tx2"/>
                </a:solidFill>
                <a:cs typeface="Arial" panose="020B0604020202020204" pitchFamily="34" charset="0"/>
              </a:rPr>
              <a:t> of work across a specific region, ensuring alignment with Generation’s strategic objectives, regional priorities, and operational readiness. This role provides governance, oversight, and leadership to ensure work is delivered safely, on time, within budget, and with maximum value to the community, business and our stakeholders.</a:t>
            </a:r>
            <a:endParaRPr lang="en-GB" sz="1200">
              <a:solidFill>
                <a:schemeClr val="tx2"/>
              </a:solidFill>
              <a:cs typeface="Arial" panose="020B0604020202020204" pitchFamily="34" charset="0"/>
            </a:endParaRPr>
          </a:p>
        </p:txBody>
      </p:sp>
      <p:grpSp>
        <p:nvGrpSpPr>
          <p:cNvPr id="20" name="Group 19">
            <a:extLst>
              <a:ext uri="{FF2B5EF4-FFF2-40B4-BE49-F238E27FC236}">
                <a16:creationId xmlns:a16="http://schemas.microsoft.com/office/drawing/2014/main" id="{1AE8BAC0-BD82-F081-4738-B9817AB65110}"/>
              </a:ext>
            </a:extLst>
          </p:cNvPr>
          <p:cNvGrpSpPr/>
          <p:nvPr/>
        </p:nvGrpSpPr>
        <p:grpSpPr>
          <a:xfrm>
            <a:off x="76095" y="1938914"/>
            <a:ext cx="8817097" cy="3201033"/>
            <a:chOff x="116439" y="4072354"/>
            <a:chExt cx="8817097" cy="3201033"/>
          </a:xfrm>
        </p:grpSpPr>
        <p:sp>
          <p:nvSpPr>
            <p:cNvPr id="8" name="TextBox 7">
              <a:extLst>
                <a:ext uri="{FF2B5EF4-FFF2-40B4-BE49-F238E27FC236}">
                  <a16:creationId xmlns:a16="http://schemas.microsoft.com/office/drawing/2014/main" id="{9665CAE8-B9E8-3283-4753-3C019A807316}"/>
                </a:ext>
              </a:extLst>
            </p:cNvPr>
            <p:cNvSpPr txBox="1"/>
            <p:nvPr/>
          </p:nvSpPr>
          <p:spPr>
            <a:xfrm>
              <a:off x="116439" y="4072354"/>
              <a:ext cx="5870832" cy="307777"/>
            </a:xfrm>
            <a:prstGeom prst="rect">
              <a:avLst/>
            </a:prstGeom>
            <a:noFill/>
          </p:spPr>
          <p:txBody>
            <a:bodyPr wrap="square" rtlCol="0">
              <a:spAutoFit/>
            </a:bodyPr>
            <a:lstStyle/>
            <a:p>
              <a:r>
                <a:rPr lang="en-NZ" sz="1400" b="1">
                  <a:solidFill>
                    <a:schemeClr val="tx2"/>
                  </a:solidFill>
                </a:rPr>
                <a:t>Key Responsibilities</a:t>
              </a:r>
            </a:p>
          </p:txBody>
        </p:sp>
        <p:cxnSp>
          <p:nvCxnSpPr>
            <p:cNvPr id="19" name="Straight Connector 18">
              <a:extLst>
                <a:ext uri="{FF2B5EF4-FFF2-40B4-BE49-F238E27FC236}">
                  <a16:creationId xmlns:a16="http://schemas.microsoft.com/office/drawing/2014/main" id="{7947581F-8675-717E-D55F-4B3CFFC309D4}"/>
                </a:ext>
              </a:extLst>
            </p:cNvPr>
            <p:cNvCxnSpPr/>
            <p:nvPr/>
          </p:nvCxnSpPr>
          <p:spPr>
            <a:xfrm>
              <a:off x="195457" y="4394526"/>
              <a:ext cx="8738079"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EFD5DDC-D76C-173C-707B-E144A9104083}"/>
                </a:ext>
              </a:extLst>
            </p:cNvPr>
            <p:cNvSpPr txBox="1"/>
            <p:nvPr/>
          </p:nvSpPr>
          <p:spPr>
            <a:xfrm>
              <a:off x="116439" y="4356691"/>
              <a:ext cx="8738079" cy="2916696"/>
            </a:xfrm>
            <a:prstGeom prst="rect">
              <a:avLst/>
            </a:prstGeom>
            <a:noFill/>
          </p:spPr>
          <p:txBody>
            <a:bodyPr wrap="square">
              <a:spAutoFit/>
            </a:bodyPr>
            <a:lstStyle/>
            <a:p>
              <a:pPr marL="171450" indent="-171450">
                <a:lnSpc>
                  <a:spcPct val="120000"/>
                </a:lnSpc>
                <a:buFont typeface="Arial" panose="020B0604020202020204" pitchFamily="34" charset="0"/>
                <a:buChar char="•"/>
              </a:pPr>
              <a:r>
                <a:rPr lang="en-US" sz="1100">
                  <a:solidFill>
                    <a:schemeClr val="tx2"/>
                  </a:solidFill>
                  <a:cs typeface="Arial" panose="020B0604020202020204" pitchFamily="34" charset="0"/>
                </a:rPr>
                <a:t>Lead the strategic planning and delivery of a coordinated regional </a:t>
              </a:r>
              <a:r>
                <a:rPr lang="en-US" sz="1100" err="1">
                  <a:solidFill>
                    <a:schemeClr val="tx2"/>
                  </a:solidFill>
                  <a:cs typeface="Arial" panose="020B0604020202020204" pitchFamily="34" charset="0"/>
                </a:rPr>
                <a:t>programme</a:t>
              </a:r>
              <a:r>
                <a:rPr lang="en-US" sz="1100">
                  <a:solidFill>
                    <a:schemeClr val="tx2"/>
                  </a:solidFill>
                  <a:cs typeface="Arial" panose="020B0604020202020204" pitchFamily="34" charset="0"/>
                </a:rPr>
                <a:t> of work, ensuring alignment with business and asset strategic priorities.</a:t>
              </a:r>
            </a:p>
            <a:p>
              <a:pPr marL="171450" indent="-171450">
                <a:lnSpc>
                  <a:spcPct val="120000"/>
                </a:lnSpc>
                <a:buFont typeface="Arial" panose="020B0604020202020204" pitchFamily="34" charset="0"/>
                <a:buChar char="•"/>
              </a:pPr>
              <a:r>
                <a:rPr lang="en-US" sz="1100">
                  <a:solidFill>
                    <a:schemeClr val="tx2"/>
                  </a:solidFill>
                  <a:cs typeface="Arial" panose="020B0604020202020204" pitchFamily="34" charset="0"/>
                </a:rPr>
                <a:t>Lead the team dedicated to the </a:t>
              </a:r>
              <a:r>
                <a:rPr lang="en-US" sz="1100" err="1">
                  <a:solidFill>
                    <a:schemeClr val="tx2"/>
                  </a:solidFill>
                  <a:cs typeface="Arial" panose="020B0604020202020204" pitchFamily="34" charset="0"/>
                </a:rPr>
                <a:t>programme</a:t>
              </a:r>
              <a:r>
                <a:rPr lang="en-US" sz="1100">
                  <a:solidFill>
                    <a:schemeClr val="tx2"/>
                  </a:solidFill>
                  <a:cs typeface="Arial" panose="020B0604020202020204" pitchFamily="34" charset="0"/>
                </a:rPr>
                <a:t>, fostering a growth mindset culture that is focused on delivery of work and capability development.</a:t>
              </a:r>
            </a:p>
            <a:p>
              <a:pPr marL="171450" indent="-171450">
                <a:lnSpc>
                  <a:spcPct val="120000"/>
                </a:lnSpc>
                <a:buFont typeface="Arial" panose="020B0604020202020204" pitchFamily="34" charset="0"/>
                <a:buChar char="•"/>
              </a:pPr>
              <a:r>
                <a:rPr lang="en-US" sz="1100">
                  <a:solidFill>
                    <a:schemeClr val="tx2"/>
                  </a:solidFill>
                  <a:cs typeface="Arial" panose="020B0604020202020204" pitchFamily="34" charset="0"/>
                </a:rPr>
                <a:t>Deliver project work in accordance with established work practices, establish and maintain project / </a:t>
              </a:r>
              <a:r>
                <a:rPr lang="en-US" sz="1100" err="1">
                  <a:solidFill>
                    <a:schemeClr val="tx2"/>
                  </a:solidFill>
                  <a:cs typeface="Arial" panose="020B0604020202020204" pitchFamily="34" charset="0"/>
                </a:rPr>
                <a:t>programme</a:t>
              </a:r>
              <a:r>
                <a:rPr lang="en-US" sz="1100">
                  <a:solidFill>
                    <a:schemeClr val="tx2"/>
                  </a:solidFill>
                  <a:cs typeface="Arial" panose="020B0604020202020204" pitchFamily="34" charset="0"/>
                </a:rPr>
                <a:t> governance, reporting, and risk management frameworks to ensure consistent and high-quality work execution.</a:t>
              </a:r>
            </a:p>
            <a:p>
              <a:pPr marL="171450" indent="-171450">
                <a:lnSpc>
                  <a:spcPct val="120000"/>
                </a:lnSpc>
                <a:buFont typeface="Arial" panose="020B0604020202020204" pitchFamily="34" charset="0"/>
                <a:buChar char="•"/>
              </a:pPr>
              <a:r>
                <a:rPr lang="en-US" sz="1100">
                  <a:solidFill>
                    <a:schemeClr val="tx2"/>
                  </a:solidFill>
                  <a:cs typeface="Arial" panose="020B0604020202020204" pitchFamily="34" charset="0"/>
                </a:rPr>
                <a:t>Build strong relationships with regional stakeholders, including site teams, contractors, and internal functions, to enable collaborative and integrated delivery.</a:t>
              </a:r>
            </a:p>
            <a:p>
              <a:pPr marL="171450" indent="-171450">
                <a:lnSpc>
                  <a:spcPct val="120000"/>
                </a:lnSpc>
                <a:buFont typeface="Arial" panose="020B0604020202020204" pitchFamily="34" charset="0"/>
                <a:buChar char="•"/>
              </a:pPr>
              <a:r>
                <a:rPr lang="en-US" sz="1100">
                  <a:solidFill>
                    <a:schemeClr val="tx2"/>
                  </a:solidFill>
                  <a:cs typeface="Arial" panose="020B0604020202020204" pitchFamily="34" charset="0"/>
                </a:rPr>
                <a:t>Oversee </a:t>
              </a:r>
              <a:r>
                <a:rPr lang="en-US" sz="1100" err="1">
                  <a:solidFill>
                    <a:schemeClr val="tx2"/>
                  </a:solidFill>
                  <a:cs typeface="Arial" panose="020B0604020202020204" pitchFamily="34" charset="0"/>
                </a:rPr>
                <a:t>programme</a:t>
              </a:r>
              <a:r>
                <a:rPr lang="en-US" sz="1100">
                  <a:solidFill>
                    <a:schemeClr val="tx2"/>
                  </a:solidFill>
                  <a:cs typeface="Arial" panose="020B0604020202020204" pitchFamily="34" charset="0"/>
                </a:rPr>
                <a:t>-level budgeting and resource allocation. Work with supply chain and contracts to ensure efficient use of funds and compliance with commercial requirements.</a:t>
              </a:r>
            </a:p>
            <a:p>
              <a:pPr marL="171450" indent="-171450">
                <a:lnSpc>
                  <a:spcPct val="120000"/>
                </a:lnSpc>
                <a:buFont typeface="Arial" panose="020B0604020202020204" pitchFamily="34" charset="0"/>
                <a:buChar char="•"/>
              </a:pPr>
              <a:r>
                <a:rPr lang="en-US" sz="1100">
                  <a:solidFill>
                    <a:schemeClr val="tx2"/>
                  </a:solidFill>
                  <a:cs typeface="Arial" panose="020B0604020202020204" pitchFamily="34" charset="0"/>
                </a:rPr>
                <a:t>Champion health, safety, and environmental standards across all projects, ensuring proactive risk identification and mitigation.</a:t>
              </a:r>
            </a:p>
            <a:p>
              <a:pPr marL="171450" indent="-171450">
                <a:lnSpc>
                  <a:spcPct val="120000"/>
                </a:lnSpc>
                <a:buFont typeface="Arial" panose="020B0604020202020204" pitchFamily="34" charset="0"/>
                <a:buChar char="•"/>
              </a:pPr>
              <a:r>
                <a:rPr lang="en-US" sz="1100">
                  <a:solidFill>
                    <a:schemeClr val="tx2"/>
                  </a:solidFill>
                  <a:cs typeface="Arial" panose="020B0604020202020204" pitchFamily="34" charset="0"/>
                </a:rPr>
                <a:t>Ensure seamless integration of work outcomes into operations, including documentation, training, and readiness activities, and adapting ways of working to optimize business outcomes. </a:t>
              </a:r>
            </a:p>
          </p:txBody>
        </p:sp>
      </p:grpSp>
      <p:sp>
        <p:nvSpPr>
          <p:cNvPr id="22" name="TextBox 21">
            <a:extLst>
              <a:ext uri="{FF2B5EF4-FFF2-40B4-BE49-F238E27FC236}">
                <a16:creationId xmlns:a16="http://schemas.microsoft.com/office/drawing/2014/main" id="{0B259D76-8CC4-B08C-C6B0-024CECDA6FE0}"/>
              </a:ext>
            </a:extLst>
          </p:cNvPr>
          <p:cNvSpPr txBox="1"/>
          <p:nvPr/>
        </p:nvSpPr>
        <p:spPr>
          <a:xfrm>
            <a:off x="2771101" y="5654449"/>
            <a:ext cx="2923954" cy="1061829"/>
          </a:xfrm>
          <a:prstGeom prst="rect">
            <a:avLst/>
          </a:prstGeom>
          <a:noFill/>
        </p:spPr>
        <p:txBody>
          <a:bodyPr wrap="square" rtlCol="0">
            <a:spAutoFit/>
          </a:bodyPr>
          <a:lstStyle/>
          <a:p>
            <a:pPr marL="171450" indent="-171450">
              <a:buFont typeface="Arial" panose="020B0604020202020204" pitchFamily="34" charset="0"/>
              <a:buChar char="•"/>
            </a:pPr>
            <a:r>
              <a:rPr lang="en-NZ" sz="1050">
                <a:solidFill>
                  <a:schemeClr val="tx2"/>
                </a:solidFill>
              </a:rPr>
              <a:t>Excellent communication and collaboration abilities</a:t>
            </a:r>
          </a:p>
          <a:p>
            <a:pPr marL="171450" indent="-171450">
              <a:buFont typeface="Arial" panose="020B0604020202020204" pitchFamily="34" charset="0"/>
              <a:buChar char="•"/>
            </a:pPr>
            <a:r>
              <a:rPr lang="en-NZ" sz="1050">
                <a:solidFill>
                  <a:schemeClr val="tx2"/>
                </a:solidFill>
              </a:rPr>
              <a:t>Excellent planning and work prioritisation abilities</a:t>
            </a:r>
          </a:p>
          <a:p>
            <a:pPr marL="171450" indent="-171450">
              <a:buFont typeface="Arial" panose="020B0604020202020204" pitchFamily="34" charset="0"/>
              <a:buChar char="•"/>
            </a:pPr>
            <a:r>
              <a:rPr lang="en-NZ" sz="1050">
                <a:solidFill>
                  <a:schemeClr val="tx2"/>
                </a:solidFill>
              </a:rPr>
              <a:t>Adaptability and problem solving skills in dynamic environments.</a:t>
            </a:r>
          </a:p>
        </p:txBody>
      </p:sp>
      <p:sp>
        <p:nvSpPr>
          <p:cNvPr id="23" name="TextBox 22">
            <a:extLst>
              <a:ext uri="{FF2B5EF4-FFF2-40B4-BE49-F238E27FC236}">
                <a16:creationId xmlns:a16="http://schemas.microsoft.com/office/drawing/2014/main" id="{5864A5D5-4E9F-A7EF-ADDD-C2620F8FAFED}"/>
              </a:ext>
            </a:extLst>
          </p:cNvPr>
          <p:cNvSpPr txBox="1"/>
          <p:nvPr/>
        </p:nvSpPr>
        <p:spPr>
          <a:xfrm>
            <a:off x="5594536" y="5607951"/>
            <a:ext cx="3137886" cy="1223412"/>
          </a:xfrm>
          <a:prstGeom prst="rect">
            <a:avLst/>
          </a:prstGeom>
          <a:noFill/>
        </p:spPr>
        <p:txBody>
          <a:bodyPr wrap="square" rtlCol="0">
            <a:spAutoFit/>
          </a:bodyPr>
          <a:lstStyle/>
          <a:p>
            <a:pPr marL="171450" indent="-171450">
              <a:buFont typeface="Arial" panose="020B0604020202020204" pitchFamily="34" charset="0"/>
              <a:buChar char="•"/>
            </a:pPr>
            <a:r>
              <a:rPr lang="en-NZ" sz="1050">
                <a:solidFill>
                  <a:schemeClr val="tx2"/>
                </a:solidFill>
              </a:rPr>
              <a:t>Has adaptive leadership skills and believes in a non-</a:t>
            </a:r>
            <a:r>
              <a:rPr lang="en-NZ" sz="1050" err="1">
                <a:solidFill>
                  <a:schemeClr val="tx2"/>
                </a:solidFill>
              </a:rPr>
              <a:t>hierarchial</a:t>
            </a:r>
            <a:r>
              <a:rPr lang="en-NZ" sz="1050">
                <a:solidFill>
                  <a:schemeClr val="tx2"/>
                </a:solidFill>
              </a:rPr>
              <a:t> culture of collaboration, transparency, safety &amp; trust.</a:t>
            </a:r>
          </a:p>
          <a:p>
            <a:pPr marL="171450" indent="-171450">
              <a:buFont typeface="Arial" panose="020B0604020202020204" pitchFamily="34" charset="0"/>
              <a:buChar char="•"/>
            </a:pPr>
            <a:r>
              <a:rPr lang="en-NZ" sz="1050">
                <a:solidFill>
                  <a:schemeClr val="tx2"/>
                </a:solidFill>
              </a:rPr>
              <a:t>Empowers others to fail, learn and grow</a:t>
            </a:r>
          </a:p>
          <a:p>
            <a:pPr marL="171450" indent="-171450">
              <a:buFont typeface="Arial" panose="020B0604020202020204" pitchFamily="34" charset="0"/>
              <a:buChar char="•"/>
            </a:pPr>
            <a:r>
              <a:rPr lang="en-NZ" sz="1050">
                <a:solidFill>
                  <a:schemeClr val="tx2"/>
                </a:solidFill>
              </a:rPr>
              <a:t>Challenges the status quo and has experience in finding new solutions and driving out of the box ideas.</a:t>
            </a:r>
          </a:p>
        </p:txBody>
      </p:sp>
      <p:sp>
        <p:nvSpPr>
          <p:cNvPr id="4" name="TextBox 3">
            <a:extLst>
              <a:ext uri="{FF2B5EF4-FFF2-40B4-BE49-F238E27FC236}">
                <a16:creationId xmlns:a16="http://schemas.microsoft.com/office/drawing/2014/main" id="{236FE7EA-A649-671D-914B-E8295FC4D947}"/>
              </a:ext>
            </a:extLst>
          </p:cNvPr>
          <p:cNvSpPr txBox="1"/>
          <p:nvPr/>
        </p:nvSpPr>
        <p:spPr>
          <a:xfrm>
            <a:off x="36791" y="5672269"/>
            <a:ext cx="2923954" cy="900246"/>
          </a:xfrm>
          <a:prstGeom prst="rect">
            <a:avLst/>
          </a:prstGeom>
          <a:noFill/>
        </p:spPr>
        <p:txBody>
          <a:bodyPr wrap="square" rtlCol="0">
            <a:spAutoFit/>
          </a:bodyPr>
          <a:lstStyle/>
          <a:p>
            <a:pPr marL="171450" indent="-171450">
              <a:buFont typeface="Arial" panose="020B0604020202020204" pitchFamily="34" charset="0"/>
              <a:buChar char="•"/>
            </a:pPr>
            <a:r>
              <a:rPr lang="en-NZ" sz="1050">
                <a:solidFill>
                  <a:schemeClr val="tx2"/>
                </a:solidFill>
              </a:rPr>
              <a:t>Strong experience as a Project/Programme Manager leading complex, multi stream projects.</a:t>
            </a:r>
          </a:p>
          <a:p>
            <a:pPr marL="171450" indent="-171450">
              <a:buFont typeface="Arial" panose="020B0604020202020204" pitchFamily="34" charset="0"/>
              <a:buChar char="•"/>
            </a:pPr>
            <a:r>
              <a:rPr lang="en-NZ" sz="1050">
                <a:solidFill>
                  <a:schemeClr val="tx2"/>
                </a:solidFill>
              </a:rPr>
              <a:t>Strong business strategy execution orientation and commercial nous.</a:t>
            </a:r>
          </a:p>
        </p:txBody>
      </p:sp>
    </p:spTree>
    <p:extLst>
      <p:ext uri="{BB962C8B-B14F-4D97-AF65-F5344CB8AC3E}">
        <p14:creationId xmlns:p14="http://schemas.microsoft.com/office/powerpoint/2010/main" val="4244658588"/>
      </p:ext>
    </p:extLst>
  </p:cSld>
  <p:clrMapOvr>
    <a:masterClrMapping/>
  </p:clrMapOvr>
</p:sld>
</file>

<file path=ppt/theme/theme1.xml><?xml version="1.0" encoding="utf-8"?>
<a:theme xmlns:a="http://schemas.openxmlformats.org/drawingml/2006/main" name="Meridian - CENTRA">
  <a:themeElements>
    <a:clrScheme name="Merdain">
      <a:dk1>
        <a:srgbClr val="1B1B1B"/>
      </a:dk1>
      <a:lt1>
        <a:srgbClr val="FFFFFF"/>
      </a:lt1>
      <a:dk2>
        <a:srgbClr val="0033A1"/>
      </a:dk2>
      <a:lt2>
        <a:srgbClr val="F1F1F1"/>
      </a:lt2>
      <a:accent1>
        <a:srgbClr val="002058"/>
      </a:accent1>
      <a:accent2>
        <a:srgbClr val="0854FB"/>
      </a:accent2>
      <a:accent3>
        <a:srgbClr val="72DCFF"/>
      </a:accent3>
      <a:accent4>
        <a:srgbClr val="00BE9B"/>
      </a:accent4>
      <a:accent5>
        <a:srgbClr val="02F9BF"/>
      </a:accent5>
      <a:accent6>
        <a:srgbClr val="90FFE5"/>
      </a:accent6>
      <a:hlink>
        <a:srgbClr val="FF5869"/>
      </a:hlink>
      <a:folHlink>
        <a:srgbClr val="FF5869"/>
      </a:folHlink>
    </a:clrScheme>
    <a:fontScheme name="Centra">
      <a:majorFont>
        <a:latin typeface="Centra No2 TRIAL"/>
        <a:ea typeface=""/>
        <a:cs typeface=""/>
      </a:majorFont>
      <a:minorFont>
        <a:latin typeface="Centra No2 T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63F5BED-026D-4909-B893-816461B7009D}" vid="{10D999AF-EFDC-462F-90C2-0199A864ED4B}"/>
    </a:ext>
  </a:extLst>
</a:theme>
</file>

<file path=ppt/theme/theme2.xml><?xml version="1.0" encoding="utf-8"?>
<a:theme xmlns:a="http://schemas.openxmlformats.org/drawingml/2006/main" name="Meridian - CENTURY GOTHIC">
  <a:themeElements>
    <a:clrScheme name="Merdain">
      <a:dk1>
        <a:srgbClr val="1B1B1B"/>
      </a:dk1>
      <a:lt1>
        <a:srgbClr val="FFFFFF"/>
      </a:lt1>
      <a:dk2>
        <a:srgbClr val="0033A1"/>
      </a:dk2>
      <a:lt2>
        <a:srgbClr val="F1F1F1"/>
      </a:lt2>
      <a:accent1>
        <a:srgbClr val="002058"/>
      </a:accent1>
      <a:accent2>
        <a:srgbClr val="0854FB"/>
      </a:accent2>
      <a:accent3>
        <a:srgbClr val="72DCFF"/>
      </a:accent3>
      <a:accent4>
        <a:srgbClr val="00BE9B"/>
      </a:accent4>
      <a:accent5>
        <a:srgbClr val="02F9BF"/>
      </a:accent5>
      <a:accent6>
        <a:srgbClr val="90FFE5"/>
      </a:accent6>
      <a:hlink>
        <a:srgbClr val="FF5869"/>
      </a:hlink>
      <a:folHlink>
        <a:srgbClr val="FF586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63F5BED-026D-4909-B893-816461B7009D}" vid="{4A518E83-80FD-4BC3-B00F-00ABA4C4AF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A4B2D719646549A86CAD80538B4D5B" ma:contentTypeVersion="38" ma:contentTypeDescription="Create a new document." ma:contentTypeScope="" ma:versionID="19e71b90b1c1b57f8aba8c85e782345b">
  <xsd:schema xmlns:xsd="http://www.w3.org/2001/XMLSchema" xmlns:xs="http://www.w3.org/2001/XMLSchema" xmlns:p="http://schemas.microsoft.com/office/2006/metadata/properties" xmlns:ns2="cc9f7ca6-6f47-4cc9-b64f-1097d68014cd" xmlns:ns3="22910d82-a9fc-4b94-bae5-33e56b98bfd7" targetNamespace="http://schemas.microsoft.com/office/2006/metadata/properties" ma:root="true" ma:fieldsID="c500d8309de7ca18c823b421a78f1995" ns2:_="" ns3:_="">
    <xsd:import namespace="cc9f7ca6-6f47-4cc9-b64f-1097d68014cd"/>
    <xsd:import namespace="22910d82-a9fc-4b94-bae5-33e56b98bfd7"/>
    <xsd:element name="properties">
      <xsd:complexType>
        <xsd:sequence>
          <xsd:element name="documentManagement">
            <xsd:complexType>
              <xsd:all>
                <xsd:element ref="ns2:Section" minOccurs="0"/>
                <xsd:element ref="ns2:Category" minOccurs="0"/>
                <xsd:element ref="ns2:Subsection" minOccurs="0"/>
                <xsd:element ref="ns2:Topic" minOccurs="0"/>
                <xsd:element ref="ns2:fd82cac96fe14aeb8915ca7409c19022" minOccurs="0"/>
                <xsd:element ref="ns3:TaxCatchAll" minOccurs="0"/>
                <xsd:element ref="ns2:k20afb3356984c05b7aa7e9819ae53d6" minOccurs="0"/>
                <xsd:element ref="ns2:be2ccad569f64d77804c2521ddfc601e" minOccurs="0"/>
                <xsd:element ref="ns2:e8d6fc25d3394c9599efab3de8ab7882"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f7ca6-6f47-4cc9-b64f-1097d68014cd" elementFormDefault="qualified">
    <xsd:import namespace="http://schemas.microsoft.com/office/2006/documentManagement/types"/>
    <xsd:import namespace="http://schemas.microsoft.com/office/infopath/2007/PartnerControls"/>
    <xsd:element name="Section" ma:index="6" nillable="true" ma:displayName="Section" ma:default="Resource hub" ma:hidden="true" ma:internalName="Section" ma:readOnly="false">
      <xsd:simpleType>
        <xsd:restriction base="dms:Text">
          <xsd:maxLength value="255"/>
        </xsd:restriction>
      </xsd:simpleType>
    </xsd:element>
    <xsd:element name="Category" ma:index="7" nillable="true" ma:displayName="Category" ma:hidden="true" ma:internalName="Category" ma:readOnly="false">
      <xsd:simpleType>
        <xsd:restriction base="dms:Text">
          <xsd:maxLength value="255"/>
        </xsd:restriction>
      </xsd:simpleType>
    </xsd:element>
    <xsd:element name="Subsection" ma:index="8" nillable="true" ma:displayName="Subsection" ma:hidden="true" ma:internalName="Subsection" ma:readOnly="false">
      <xsd:simpleType>
        <xsd:restriction base="dms:Text">
          <xsd:maxLength value="255"/>
        </xsd:restriction>
      </xsd:simpleType>
    </xsd:element>
    <xsd:element name="Topic" ma:index="9" nillable="true" ma:displayName="Topic" ma:hidden="true" ma:internalName="Topic" ma:readOnly="false">
      <xsd:simpleType>
        <xsd:restriction base="dms:Text">
          <xsd:maxLength value="255"/>
        </xsd:restriction>
      </xsd:simpleType>
    </xsd:element>
    <xsd:element name="fd82cac96fe14aeb8915ca7409c19022" ma:index="12" nillable="true" ma:taxonomy="true" ma:internalName="fd82cac96fe14aeb8915ca7409c19022" ma:taxonomyFieldName="Location" ma:displayName="Location" ma:default="" ma:fieldId="{fd82cac9-6fe1-4aeb-8915-ca7409c19022}" ma:sspId="441f4d4e-d57f-4cf8-8d8c-5728bde0858f" ma:termSetId="dfa95697-e151-417f-9cad-ede3dc903109" ma:anchorId="2be8b9d7-fc2d-45a8-80a7-b7a48097bcfd" ma:open="true" ma:isKeyword="false">
      <xsd:complexType>
        <xsd:sequence>
          <xsd:element ref="pc:Terms" minOccurs="0" maxOccurs="1"/>
        </xsd:sequence>
      </xsd:complexType>
    </xsd:element>
    <xsd:element name="k20afb3356984c05b7aa7e9819ae53d6" ma:index="15" nillable="true" ma:taxonomy="true" ma:internalName="k20afb3356984c05b7aa7e9819ae53d6" ma:taxonomyFieldName="Keywords" ma:displayName="Keywords" ma:default="" ma:fieldId="{420afb33-5698-4c05-b7aa-7e9819ae53d6}" ma:sspId="441f4d4e-d57f-4cf8-8d8c-5728bde0858f" ma:termSetId="dfa95697-e151-417f-9cad-ede3dc903109" ma:anchorId="7a349165-87c3-429f-9fc3-449a907e9c3a" ma:open="true" ma:isKeyword="false">
      <xsd:complexType>
        <xsd:sequence>
          <xsd:element ref="pc:Terms" minOccurs="0" maxOccurs="1"/>
        </xsd:sequence>
      </xsd:complexType>
    </xsd:element>
    <xsd:element name="be2ccad569f64d77804c2521ddfc601e" ma:index="17" nillable="true" ma:taxonomy="true" ma:internalName="be2ccad569f64d77804c2521ddfc601e" ma:taxonomyFieldName="Company" ma:displayName="Company" ma:default="" ma:fieldId="{be2ccad5-69f6-4d77-804c-2521ddfc601e}" ma:sspId="441f4d4e-d57f-4cf8-8d8c-5728bde0858f" ma:termSetId="dfa95697-e151-417f-9cad-ede3dc903109" ma:anchorId="ec160cc0-c9ee-4e3e-85e0-0929c97a21ea" ma:open="true" ma:isKeyword="false">
      <xsd:complexType>
        <xsd:sequence>
          <xsd:element ref="pc:Terms" minOccurs="0" maxOccurs="1"/>
        </xsd:sequence>
      </xsd:complexType>
    </xsd:element>
    <xsd:element name="e8d6fc25d3394c9599efab3de8ab7882" ma:index="20" nillable="true" ma:taxonomy="true" ma:internalName="e8d6fc25d3394c9599efab3de8ab7882" ma:taxonomyFieldName="BusinessUnit" ma:displayName="Business Unit" ma:default="" ma:fieldId="{e8d6fc25-d339-4c95-99ef-ab3de8ab7882}" ma:sspId="441f4d4e-d57f-4cf8-8d8c-5728bde0858f" ma:termSetId="dfa95697-e151-417f-9cad-ede3dc903109" ma:anchorId="6b0007e8-5823-49fc-94bf-d28615c2c851" ma:open="true" ma:isKeyword="false">
      <xsd:complexType>
        <xsd:sequence>
          <xsd:element ref="pc:Terms" minOccurs="0" maxOccurs="1"/>
        </xsd:sequence>
      </xsd:complex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LengthInSeconds" ma:index="32" nillable="true" ma:displayName="Length (seconds)" ma:internalName="MediaLengthInSeconds" ma:readOnly="true">
      <xsd:simpleType>
        <xsd:restriction base="dms:Unknow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910d82-a9fc-4b94-bae5-33e56b98bfd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22266ee-b31a-4195-b7d4-fb90bda98f4e}" ma:internalName="TaxCatchAll" ma:showField="CatchAllData" ma:web="22910d82-a9fc-4b94-bae5-33e56b98bfd7">
      <xsd:complexType>
        <xsd:complexContent>
          <xsd:extension base="dms:MultiChoiceLookup">
            <xsd:sequence>
              <xsd:element name="Value" type="dms:Lookup" maxOccurs="unbounded" minOccurs="0" nillable="true"/>
            </xsd:sequence>
          </xsd:extension>
        </xsd:complexContent>
      </xsd:complex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5" ma:displayName="Title"/>
        <xsd:element ref="dc:subject" minOccurs="0" maxOccurs="1"/>
        <xsd:element ref="dc:description" minOccurs="0" maxOccurs="1"/>
        <xsd:element name="keywords" minOccurs="0" maxOccurs="1" type="xsd:string" ma:index="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ction xmlns="cc9f7ca6-6f47-4cc9-b64f-1097d68014cd">Resource hub</Section>
    <Category xmlns="cc9f7ca6-6f47-4cc9-b64f-1097d68014cd" xsi:nil="true"/>
    <fd82cac96fe14aeb8915ca7409c19022 xmlns="cc9f7ca6-6f47-4cc9-b64f-1097d68014cd">
      <Terms xmlns="http://schemas.microsoft.com/office/infopath/2007/PartnerControls"/>
    </fd82cac96fe14aeb8915ca7409c19022>
    <k20afb3356984c05b7aa7e9819ae53d6 xmlns="cc9f7ca6-6f47-4cc9-b64f-1097d68014cd">
      <Terms xmlns="http://schemas.microsoft.com/office/infopath/2007/PartnerControls"/>
    </k20afb3356984c05b7aa7e9819ae53d6>
    <be2ccad569f64d77804c2521ddfc601e xmlns="cc9f7ca6-6f47-4cc9-b64f-1097d68014cd">
      <Terms xmlns="http://schemas.microsoft.com/office/infopath/2007/PartnerControls"/>
    </be2ccad569f64d77804c2521ddfc601e>
    <Subsection xmlns="cc9f7ca6-6f47-4cc9-b64f-1097d68014cd" xsi:nil="true"/>
    <Topic xmlns="cc9f7ca6-6f47-4cc9-b64f-1097d68014cd" xsi:nil="true"/>
    <lcf76f155ced4ddcb4097134ff3c332f xmlns="cc9f7ca6-6f47-4cc9-b64f-1097d68014cd">
      <Terms xmlns="http://schemas.microsoft.com/office/infopath/2007/PartnerControls"/>
    </lcf76f155ced4ddcb4097134ff3c332f>
    <TaxCatchAll xmlns="22910d82-a9fc-4b94-bae5-33e56b98bfd7" xsi:nil="true"/>
    <e8d6fc25d3394c9599efab3de8ab7882 xmlns="cc9f7ca6-6f47-4cc9-b64f-1097d68014cd">
      <Terms xmlns="http://schemas.microsoft.com/office/infopath/2007/PartnerControls"/>
    </e8d6fc25d3394c9599efab3de8ab7882>
  </documentManagement>
</p:properties>
</file>

<file path=customXml/itemProps1.xml><?xml version="1.0" encoding="utf-8"?>
<ds:datastoreItem xmlns:ds="http://schemas.openxmlformats.org/officeDocument/2006/customXml" ds:itemID="{2B006A24-9C6A-471F-8152-8E23787E9A3A}">
  <ds:schemaRefs>
    <ds:schemaRef ds:uri="http://schemas.microsoft.com/sharepoint/v3/contenttype/forms"/>
  </ds:schemaRefs>
</ds:datastoreItem>
</file>

<file path=customXml/itemProps2.xml><?xml version="1.0" encoding="utf-8"?>
<ds:datastoreItem xmlns:ds="http://schemas.openxmlformats.org/officeDocument/2006/customXml" ds:itemID="{6F7CAF9E-1F06-4E16-BDA9-97C4A1EEA609}">
  <ds:schemaRefs>
    <ds:schemaRef ds:uri="22910d82-a9fc-4b94-bae5-33e56b98bfd7"/>
    <ds:schemaRef ds:uri="cc9f7ca6-6f47-4cc9-b64f-1097d68014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24184C-1405-4529-8C35-E4F121E4E7CA}">
  <ds:schemaRefs>
    <ds:schemaRef ds:uri="22910d82-a9fc-4b94-bae5-33e56b98bfd7"/>
    <ds:schemaRef ds:uri="cc9f7ca6-6f47-4cc9-b64f-1097d68014c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Meridian PowerPoint Template (10)</Template>
  <Application>Microsoft Office PowerPoint</Application>
  <PresentationFormat>Widescreen</PresentationFormat>
  <Slides>1</Slides>
  <Notes>1</Notes>
  <HiddenSlides>0</HiddenSlide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Meridian - CENTRA</vt:lpstr>
      <vt:lpstr>Meridian - CENTURY GOTHIC</vt:lpstr>
      <vt:lpstr>PROGRAMME LEAD (North Island)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Chloe Smith</dc:creator>
  <cp:revision>4</cp:revision>
  <dcterms:created xsi:type="dcterms:W3CDTF">2025-09-25T00:15:25Z</dcterms:created>
  <dcterms:modified xsi:type="dcterms:W3CDTF">2025-09-25T00:22:55Z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0x01010094A4B2D719646549A86CAD80538B4D5B</vt:lpwstr>
  </property>
  <property fmtid="{D5CDD505-2E9C-101B-9397-08002B2CF9AE}" pid="3" name="BusinessUnit">
    <vt:lpwstr/>
  </property>
  <property fmtid="{D5CDD505-2E9C-101B-9397-08002B2CF9AE}" pid="4" name="MediaServiceImageTags">
    <vt:lpwstr/>
  </property>
  <property fmtid="{D5CDD505-2E9C-101B-9397-08002B2CF9AE}" pid="5" name="Company">
    <vt:lpwstr/>
  </property>
  <property fmtid="{D5CDD505-2E9C-101B-9397-08002B2CF9AE}" pid="6" name="Location">
    <vt:lpwstr/>
  </property>
</Properties>
</file>