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5327650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355E"/>
    <a:srgbClr val="532A8B"/>
    <a:srgbClr val="ED2886"/>
    <a:srgbClr val="E5EDEF"/>
    <a:srgbClr val="E4EF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0" autoAdjust="0"/>
    <p:restoredTop sz="94660"/>
  </p:normalViewPr>
  <p:slideViewPr>
    <p:cSldViewPr snapToGrid="0">
      <p:cViewPr varScale="1">
        <p:scale>
          <a:sx n="71" d="100"/>
          <a:sy n="71" d="100"/>
        </p:scale>
        <p:origin x="271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574" y="1237197"/>
            <a:ext cx="4528503" cy="2631887"/>
          </a:xfrm>
        </p:spPr>
        <p:txBody>
          <a:bodyPr anchor="b"/>
          <a:lstStyle>
            <a:lvl1pPr algn="ctr">
              <a:defRPr sz="3496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5956" y="3970580"/>
            <a:ext cx="3995738" cy="1825171"/>
          </a:xfrm>
        </p:spPr>
        <p:txBody>
          <a:bodyPr/>
          <a:lstStyle>
            <a:lvl1pPr marL="0" indent="0" algn="ctr">
              <a:buNone/>
              <a:defRPr sz="1398"/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38EF-4740-4C7A-BEAA-0267C1F5E4E6}" type="datetimeFigureOut">
              <a:rPr lang="de-DE" smtClean="0"/>
              <a:t>20.05.2026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5A3CA-11FA-48D2-A382-D3E7D74886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3397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38EF-4740-4C7A-BEAA-0267C1F5E4E6}" type="datetimeFigureOut">
              <a:rPr lang="de-DE" smtClean="0"/>
              <a:t>20.05.2026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5A3CA-11FA-48D2-A382-D3E7D74886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2653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2600" y="402483"/>
            <a:ext cx="1148775" cy="640647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6276" y="402483"/>
            <a:ext cx="3379728" cy="64064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38EF-4740-4C7A-BEAA-0267C1F5E4E6}" type="datetimeFigureOut">
              <a:rPr lang="de-DE" smtClean="0"/>
              <a:t>20.05.2026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5A3CA-11FA-48D2-A382-D3E7D74886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4617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38EF-4740-4C7A-BEAA-0267C1F5E4E6}" type="datetimeFigureOut">
              <a:rPr lang="de-DE" smtClean="0"/>
              <a:t>20.05.2026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5A3CA-11FA-48D2-A382-D3E7D74886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4516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01" y="1884671"/>
            <a:ext cx="4595098" cy="3144614"/>
          </a:xfrm>
        </p:spPr>
        <p:txBody>
          <a:bodyPr anchor="b"/>
          <a:lstStyle>
            <a:lvl1pPr>
              <a:defRPr sz="3496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501" y="5059035"/>
            <a:ext cx="4595098" cy="1653678"/>
          </a:xfrm>
        </p:spPr>
        <p:txBody>
          <a:bodyPr/>
          <a:lstStyle>
            <a:lvl1pPr marL="0" indent="0">
              <a:buNone/>
              <a:defRPr sz="1398">
                <a:solidFill>
                  <a:schemeClr val="tx1">
                    <a:tint val="82000"/>
                  </a:schemeClr>
                </a:solidFill>
              </a:defRPr>
            </a:lvl1pPr>
            <a:lvl2pPr marL="266365" indent="0">
              <a:buNone/>
              <a:defRPr sz="1165">
                <a:solidFill>
                  <a:schemeClr val="tx1">
                    <a:tint val="82000"/>
                  </a:schemeClr>
                </a:solidFill>
              </a:defRPr>
            </a:lvl2pPr>
            <a:lvl3pPr marL="532729" indent="0">
              <a:buNone/>
              <a:defRPr sz="1049">
                <a:solidFill>
                  <a:schemeClr val="tx1">
                    <a:tint val="82000"/>
                  </a:schemeClr>
                </a:solidFill>
              </a:defRPr>
            </a:lvl3pPr>
            <a:lvl4pPr marL="799094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4pPr>
            <a:lvl5pPr marL="1065459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5pPr>
            <a:lvl6pPr marL="1331824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6pPr>
            <a:lvl7pPr marL="1598188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7pPr>
            <a:lvl8pPr marL="1864553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8pPr>
            <a:lvl9pPr marL="2130918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38EF-4740-4C7A-BEAA-0267C1F5E4E6}" type="datetimeFigureOut">
              <a:rPr lang="de-DE" smtClean="0"/>
              <a:t>20.05.2026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5A3CA-11FA-48D2-A382-D3E7D74886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0480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276" y="2012414"/>
            <a:ext cx="2264251" cy="479654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97123" y="2012414"/>
            <a:ext cx="2264251" cy="479654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38EF-4740-4C7A-BEAA-0267C1F5E4E6}" type="datetimeFigureOut">
              <a:rPr lang="de-DE" smtClean="0"/>
              <a:t>20.05.2026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5A3CA-11FA-48D2-A382-D3E7D74886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8291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402484"/>
            <a:ext cx="4595098" cy="146118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971" y="1853171"/>
            <a:ext cx="22538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71" y="2761381"/>
            <a:ext cx="2253845" cy="40615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97123" y="1853171"/>
            <a:ext cx="22649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97123" y="2761381"/>
            <a:ext cx="2264945" cy="40615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38EF-4740-4C7A-BEAA-0267C1F5E4E6}" type="datetimeFigureOut">
              <a:rPr lang="de-DE" smtClean="0"/>
              <a:t>20.05.2026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5A3CA-11FA-48D2-A382-D3E7D74886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2462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38EF-4740-4C7A-BEAA-0267C1F5E4E6}" type="datetimeFigureOut">
              <a:rPr lang="de-DE" smtClean="0"/>
              <a:t>20.05.2026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5A3CA-11FA-48D2-A382-D3E7D74886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8627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38EF-4740-4C7A-BEAA-0267C1F5E4E6}" type="datetimeFigureOut">
              <a:rPr lang="de-DE" smtClean="0"/>
              <a:t>20.05.2026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5A3CA-11FA-48D2-A382-D3E7D74886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3114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4945" y="1088455"/>
            <a:ext cx="2697123" cy="5372269"/>
          </a:xfrm>
        </p:spPr>
        <p:txBody>
          <a:bodyPr/>
          <a:lstStyle>
            <a:lvl1pPr>
              <a:defRPr sz="1864"/>
            </a:lvl1pPr>
            <a:lvl2pPr>
              <a:defRPr sz="1631"/>
            </a:lvl2pPr>
            <a:lvl3pPr>
              <a:defRPr sz="1398"/>
            </a:lvl3pPr>
            <a:lvl4pPr>
              <a:defRPr sz="1165"/>
            </a:lvl4pPr>
            <a:lvl5pPr>
              <a:defRPr sz="1165"/>
            </a:lvl5pPr>
            <a:lvl6pPr>
              <a:defRPr sz="1165"/>
            </a:lvl6pPr>
            <a:lvl7pPr>
              <a:defRPr sz="1165"/>
            </a:lvl7pPr>
            <a:lvl8pPr>
              <a:defRPr sz="1165"/>
            </a:lvl8pPr>
            <a:lvl9pPr>
              <a:defRPr sz="116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38EF-4740-4C7A-BEAA-0267C1F5E4E6}" type="datetimeFigureOut">
              <a:rPr lang="de-DE" smtClean="0"/>
              <a:t>20.05.2026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5A3CA-11FA-48D2-A382-D3E7D74886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246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64945" y="1088455"/>
            <a:ext cx="2697123" cy="5372269"/>
          </a:xfrm>
        </p:spPr>
        <p:txBody>
          <a:bodyPr anchor="t"/>
          <a:lstStyle>
            <a:lvl1pPr marL="0" indent="0">
              <a:buNone/>
              <a:defRPr sz="1864"/>
            </a:lvl1pPr>
            <a:lvl2pPr marL="266365" indent="0">
              <a:buNone/>
              <a:defRPr sz="1631"/>
            </a:lvl2pPr>
            <a:lvl3pPr marL="532729" indent="0">
              <a:buNone/>
              <a:defRPr sz="1398"/>
            </a:lvl3pPr>
            <a:lvl4pPr marL="799094" indent="0">
              <a:buNone/>
              <a:defRPr sz="1165"/>
            </a:lvl4pPr>
            <a:lvl5pPr marL="1065459" indent="0">
              <a:buNone/>
              <a:defRPr sz="1165"/>
            </a:lvl5pPr>
            <a:lvl6pPr marL="1331824" indent="0">
              <a:buNone/>
              <a:defRPr sz="1165"/>
            </a:lvl6pPr>
            <a:lvl7pPr marL="1598188" indent="0">
              <a:buNone/>
              <a:defRPr sz="1165"/>
            </a:lvl7pPr>
            <a:lvl8pPr marL="1864553" indent="0">
              <a:buNone/>
              <a:defRPr sz="1165"/>
            </a:lvl8pPr>
            <a:lvl9pPr marL="2130918" indent="0">
              <a:buNone/>
              <a:defRPr sz="1165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38EF-4740-4C7A-BEAA-0267C1F5E4E6}" type="datetimeFigureOut">
              <a:rPr lang="de-DE" smtClean="0"/>
              <a:t>20.05.2026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5A3CA-11FA-48D2-A382-D3E7D74886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5252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276" y="402484"/>
            <a:ext cx="4595098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276" y="2012414"/>
            <a:ext cx="4595098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276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7138EF-4740-4C7A-BEAA-0267C1F5E4E6}" type="datetimeFigureOut">
              <a:rPr lang="de-DE" smtClean="0"/>
              <a:t>20.05.2026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4784" y="7006700"/>
            <a:ext cx="1798082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2653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C5A3CA-11FA-48D2-A382-D3E7D74886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7440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32729" rtl="0" eaLnBrk="1" latinLnBrk="0" hangingPunct="1">
        <a:lnSpc>
          <a:spcPct val="90000"/>
        </a:lnSpc>
        <a:spcBef>
          <a:spcPct val="0"/>
        </a:spcBef>
        <a:buNone/>
        <a:defRPr sz="25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3182" indent="-133182" algn="l" defTabSz="532729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1631" kern="1200">
          <a:solidFill>
            <a:schemeClr val="tx1"/>
          </a:solidFill>
          <a:latin typeface="+mn-lt"/>
          <a:ea typeface="+mn-ea"/>
          <a:cs typeface="+mn-cs"/>
        </a:defRPr>
      </a:lvl1pPr>
      <a:lvl2pPr marL="39954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665912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65" kern="1200">
          <a:solidFill>
            <a:schemeClr val="tx1"/>
          </a:solidFill>
          <a:latin typeface="+mn-lt"/>
          <a:ea typeface="+mn-ea"/>
          <a:cs typeface="+mn-cs"/>
        </a:defRPr>
      </a:lvl3pPr>
      <a:lvl4pPr marL="93227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19864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465006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73137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997735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264100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1pPr>
      <a:lvl2pPr marL="266365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53272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3pPr>
      <a:lvl4pPr marL="79909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06545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33182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59818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864553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13091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ED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raphique 11">
            <a:extLst>
              <a:ext uri="{FF2B5EF4-FFF2-40B4-BE49-F238E27FC236}">
                <a16:creationId xmlns:a16="http://schemas.microsoft.com/office/drawing/2014/main" id="{E9E2535C-79E0-AB06-F08A-CDD718C12F9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10800000">
            <a:off x="3268940" y="479"/>
            <a:ext cx="3140307" cy="864000"/>
          </a:xfrm>
          <a:prstGeom prst="rect">
            <a:avLst/>
          </a:prstGeom>
        </p:spPr>
      </p:pic>
      <p:pic>
        <p:nvPicPr>
          <p:cNvPr id="157" name="Graphique 11">
            <a:extLst>
              <a:ext uri="{FF2B5EF4-FFF2-40B4-BE49-F238E27FC236}">
                <a16:creationId xmlns:a16="http://schemas.microsoft.com/office/drawing/2014/main" id="{9501A653-D07B-CCFF-9400-3E33F99DE6D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9308" y="6668788"/>
            <a:ext cx="3271153" cy="900000"/>
          </a:xfrm>
          <a:prstGeom prst="rect">
            <a:avLst/>
          </a:prstGeom>
        </p:spPr>
      </p:pic>
      <p:grpSp>
        <p:nvGrpSpPr>
          <p:cNvPr id="191" name="Gruppieren 190">
            <a:extLst>
              <a:ext uri="{FF2B5EF4-FFF2-40B4-BE49-F238E27FC236}">
                <a16:creationId xmlns:a16="http://schemas.microsoft.com/office/drawing/2014/main" id="{E20E7F57-7BBF-A1DF-92F6-F9C1204E7274}"/>
              </a:ext>
            </a:extLst>
          </p:cNvPr>
          <p:cNvGrpSpPr/>
          <p:nvPr/>
        </p:nvGrpSpPr>
        <p:grpSpPr>
          <a:xfrm>
            <a:off x="182414" y="666139"/>
            <a:ext cx="4888106" cy="1229429"/>
            <a:chOff x="201246" y="654645"/>
            <a:chExt cx="4888106" cy="1229429"/>
          </a:xfrm>
        </p:grpSpPr>
        <p:sp>
          <p:nvSpPr>
            <p:cNvPr id="2" name="Rectangle 25">
              <a:extLst>
                <a:ext uri="{FF2B5EF4-FFF2-40B4-BE49-F238E27FC236}">
                  <a16:creationId xmlns:a16="http://schemas.microsoft.com/office/drawing/2014/main" id="{BB8C21B6-C599-45E3-AEA7-E3FAF88BED37}"/>
                </a:ext>
              </a:extLst>
            </p:cNvPr>
            <p:cNvSpPr/>
            <p:nvPr/>
          </p:nvSpPr>
          <p:spPr>
            <a:xfrm rot="10800000" flipV="1">
              <a:off x="471246" y="971097"/>
              <a:ext cx="4618106" cy="9129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279400" dist="266700" dir="5400000" algn="t" rotWithShape="0">
                <a:schemeClr val="bg2">
                  <a:lumMod val="75000"/>
                  <a:alpha val="8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Rectangle 25">
              <a:extLst>
                <a:ext uri="{FF2B5EF4-FFF2-40B4-BE49-F238E27FC236}">
                  <a16:creationId xmlns:a16="http://schemas.microsoft.com/office/drawing/2014/main" id="{0F6EBFDB-785E-FBE0-2B1C-656A8F63F38B}"/>
                </a:ext>
              </a:extLst>
            </p:cNvPr>
            <p:cNvSpPr/>
            <p:nvPr/>
          </p:nvSpPr>
          <p:spPr>
            <a:xfrm rot="10800000" flipV="1">
              <a:off x="471246" y="654645"/>
              <a:ext cx="4618106" cy="32173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279400" dist="266700" dir="5400000" algn="t" rotWithShape="0">
                <a:schemeClr val="bg2">
                  <a:lumMod val="75000"/>
                  <a:alpha val="8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16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INTEGRATION</a:t>
              </a:r>
              <a:r>
                <a:rPr lang="fr-FR" sz="16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COURSE</a:t>
              </a:r>
            </a:p>
          </p:txBody>
        </p:sp>
        <p:sp>
          <p:nvSpPr>
            <p:cNvPr id="10" name="Ellipse 9">
              <a:extLst>
                <a:ext uri="{FF2B5EF4-FFF2-40B4-BE49-F238E27FC236}">
                  <a16:creationId xmlns:a16="http://schemas.microsoft.com/office/drawing/2014/main" id="{8E6DDD4B-54E6-4784-4780-5C9FFE7DB6DD}"/>
                </a:ext>
              </a:extLst>
            </p:cNvPr>
            <p:cNvSpPr/>
            <p:nvPr/>
          </p:nvSpPr>
          <p:spPr>
            <a:xfrm>
              <a:off x="201246" y="654645"/>
              <a:ext cx="540000" cy="54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405896" dist="38100" dir="2700000" sx="100546" sy="100546" algn="tl" rotWithShape="0">
                <a:prstClr val="black">
                  <a:alpha val="12584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29" name="Textfeld 28">
              <a:extLst>
                <a:ext uri="{FF2B5EF4-FFF2-40B4-BE49-F238E27FC236}">
                  <a16:creationId xmlns:a16="http://schemas.microsoft.com/office/drawing/2014/main" id="{69BA6025-C81A-C603-4796-17067673501D}"/>
                </a:ext>
              </a:extLst>
            </p:cNvPr>
            <p:cNvSpPr txBox="1"/>
            <p:nvPr/>
          </p:nvSpPr>
          <p:spPr>
            <a:xfrm>
              <a:off x="723666" y="971096"/>
              <a:ext cx="4108881" cy="86177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Mehrwöchiger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b="1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Integrationskurs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vor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Ort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in Mainz</a:t>
              </a: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b="1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Überblick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über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Coface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sowie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die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verschiedenen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Abteilungen</a:t>
              </a:r>
              <a:endParaRPr lang="fr-FR" sz="1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Kennenlernen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der </a:t>
              </a:r>
              <a:r>
                <a:rPr lang="fr-FR" sz="1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Business Lines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unseres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Produktportfolios</a:t>
              </a:r>
              <a:endParaRPr lang="fr-FR" sz="1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b="1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Vernetzung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mit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Kolleginnen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Kollegen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aus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unterschiedlichen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Fachbereichen</a:t>
              </a:r>
              <a:endParaRPr lang="fr-FR" sz="1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2" name="Gruppieren 191">
            <a:extLst>
              <a:ext uri="{FF2B5EF4-FFF2-40B4-BE49-F238E27FC236}">
                <a16:creationId xmlns:a16="http://schemas.microsoft.com/office/drawing/2014/main" id="{64781A47-17DE-0FDD-086B-C930A18633DE}"/>
              </a:ext>
            </a:extLst>
          </p:cNvPr>
          <p:cNvGrpSpPr/>
          <p:nvPr/>
        </p:nvGrpSpPr>
        <p:grpSpPr>
          <a:xfrm>
            <a:off x="186801" y="2043786"/>
            <a:ext cx="4888106" cy="1072491"/>
            <a:chOff x="186801" y="2043786"/>
            <a:chExt cx="4888106" cy="1072491"/>
          </a:xfrm>
        </p:grpSpPr>
        <p:sp>
          <p:nvSpPr>
            <p:cNvPr id="30" name="Rectangle 25">
              <a:extLst>
                <a:ext uri="{FF2B5EF4-FFF2-40B4-BE49-F238E27FC236}">
                  <a16:creationId xmlns:a16="http://schemas.microsoft.com/office/drawing/2014/main" id="{B49AA91C-B6B2-1903-BC08-7EBBC34ECB0E}"/>
                </a:ext>
              </a:extLst>
            </p:cNvPr>
            <p:cNvSpPr/>
            <p:nvPr/>
          </p:nvSpPr>
          <p:spPr>
            <a:xfrm rot="10800000" flipV="1">
              <a:off x="456801" y="2360238"/>
              <a:ext cx="4618106" cy="7560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279400" dist="266700" dir="5400000" algn="t" rotWithShape="0">
                <a:schemeClr val="bg2">
                  <a:lumMod val="75000"/>
                  <a:alpha val="8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25">
              <a:extLst>
                <a:ext uri="{FF2B5EF4-FFF2-40B4-BE49-F238E27FC236}">
                  <a16:creationId xmlns:a16="http://schemas.microsoft.com/office/drawing/2014/main" id="{72589764-DA97-C6F9-1861-331481379591}"/>
                </a:ext>
              </a:extLst>
            </p:cNvPr>
            <p:cNvSpPr/>
            <p:nvPr/>
          </p:nvSpPr>
          <p:spPr>
            <a:xfrm rot="10800000" flipV="1">
              <a:off x="456801" y="2043786"/>
              <a:ext cx="4618106" cy="32173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279400" dist="266700" dir="5400000" algn="t" rotWithShape="0">
                <a:schemeClr val="bg2">
                  <a:lumMod val="75000"/>
                  <a:alpha val="8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JOB</a:t>
              </a:r>
              <a:r>
                <a:rPr lang="fr-FR" sz="16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SHADOWING</a:t>
              </a:r>
              <a:endParaRPr lang="fr-FR" sz="16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Ellipse 31">
              <a:extLst>
                <a:ext uri="{FF2B5EF4-FFF2-40B4-BE49-F238E27FC236}">
                  <a16:creationId xmlns:a16="http://schemas.microsoft.com/office/drawing/2014/main" id="{7687F81C-6172-62D2-D2D0-339C11F1A3D3}"/>
                </a:ext>
              </a:extLst>
            </p:cNvPr>
            <p:cNvSpPr/>
            <p:nvPr/>
          </p:nvSpPr>
          <p:spPr>
            <a:xfrm>
              <a:off x="186801" y="2043786"/>
              <a:ext cx="540000" cy="54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405896" dist="38100" dir="2700000" sx="100546" sy="100546" algn="tl" rotWithShape="0">
                <a:prstClr val="black">
                  <a:alpha val="12584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33" name="Textfeld 32">
              <a:extLst>
                <a:ext uri="{FF2B5EF4-FFF2-40B4-BE49-F238E27FC236}">
                  <a16:creationId xmlns:a16="http://schemas.microsoft.com/office/drawing/2014/main" id="{A3584385-E72C-834A-83E0-D2DCC2901D68}"/>
                </a:ext>
              </a:extLst>
            </p:cNvPr>
            <p:cNvSpPr txBox="1"/>
            <p:nvPr/>
          </p:nvSpPr>
          <p:spPr>
            <a:xfrm>
              <a:off x="709221" y="2360237"/>
              <a:ext cx="4108881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Vor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Ort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in Mainz</a:t>
              </a: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b="1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Kennenlernen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der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wichtigsten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Stakeholder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in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unterschiedlichen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Fachbereichen</a:t>
              </a:r>
              <a:endParaRPr lang="fr-FR" sz="1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Verständnis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der </a:t>
              </a:r>
              <a:r>
                <a:rPr lang="fr-FR" sz="1000" b="1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internen</a:t>
              </a:r>
              <a:r>
                <a:rPr lang="fr-FR" sz="1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b="1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Abläufe</a:t>
              </a:r>
              <a:r>
                <a:rPr lang="fr-FR" sz="1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b="1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Prozesse</a:t>
              </a:r>
              <a:endParaRPr lang="fr-FR" sz="1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6" name="Gruppieren 195">
            <a:extLst>
              <a:ext uri="{FF2B5EF4-FFF2-40B4-BE49-F238E27FC236}">
                <a16:creationId xmlns:a16="http://schemas.microsoft.com/office/drawing/2014/main" id="{3D689F84-DCEF-6C11-35AE-C180C0A6BD70}"/>
              </a:ext>
            </a:extLst>
          </p:cNvPr>
          <p:cNvGrpSpPr/>
          <p:nvPr/>
        </p:nvGrpSpPr>
        <p:grpSpPr>
          <a:xfrm>
            <a:off x="182414" y="3252906"/>
            <a:ext cx="4892494" cy="1073967"/>
            <a:chOff x="182414" y="3252906"/>
            <a:chExt cx="4892494" cy="1073967"/>
          </a:xfrm>
        </p:grpSpPr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3812AA9B-2EFD-6E26-039B-830982FBD0BA}"/>
                </a:ext>
              </a:extLst>
            </p:cNvPr>
            <p:cNvSpPr/>
            <p:nvPr/>
          </p:nvSpPr>
          <p:spPr>
            <a:xfrm rot="10800000" flipV="1">
              <a:off x="456802" y="3570834"/>
              <a:ext cx="4618106" cy="7560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279400" dist="266700" dir="5400000" algn="t" rotWithShape="0">
                <a:schemeClr val="bg2">
                  <a:lumMod val="75000"/>
                  <a:alpha val="8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Rectangle 25">
              <a:extLst>
                <a:ext uri="{FF2B5EF4-FFF2-40B4-BE49-F238E27FC236}">
                  <a16:creationId xmlns:a16="http://schemas.microsoft.com/office/drawing/2014/main" id="{BF96554A-8590-0BA6-4694-D63A7F6C4A27}"/>
                </a:ext>
              </a:extLst>
            </p:cNvPr>
            <p:cNvSpPr/>
            <p:nvPr/>
          </p:nvSpPr>
          <p:spPr>
            <a:xfrm rot="10800000" flipV="1">
              <a:off x="456802" y="3254382"/>
              <a:ext cx="4618106" cy="32173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279400" dist="266700" dir="5400000" algn="t" rotWithShape="0">
                <a:schemeClr val="bg2">
                  <a:lumMod val="75000"/>
                  <a:alpha val="8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UNDERWRITING</a:t>
              </a:r>
              <a:r>
                <a:rPr lang="fr-FR" sz="16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BUDDY</a:t>
              </a:r>
              <a:endParaRPr lang="fr-FR" sz="16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Textfeld 50">
              <a:extLst>
                <a:ext uri="{FF2B5EF4-FFF2-40B4-BE49-F238E27FC236}">
                  <a16:creationId xmlns:a16="http://schemas.microsoft.com/office/drawing/2014/main" id="{053F1D68-A6EE-3EDC-F71F-1A53F35F206D}"/>
                </a:ext>
              </a:extLst>
            </p:cNvPr>
            <p:cNvSpPr txBox="1"/>
            <p:nvPr/>
          </p:nvSpPr>
          <p:spPr>
            <a:xfrm>
              <a:off x="709222" y="3570833"/>
              <a:ext cx="4108881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Zuordnung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eines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festen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b="1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Ansprechpartners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aus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der </a:t>
              </a:r>
              <a:r>
                <a:rPr lang="fr-FR" sz="1000" b="1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Underwriting-Abteilung</a:t>
              </a:r>
              <a:endParaRPr lang="fr-FR" sz="1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Fachlicher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b="1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Austausch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b="1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Unterstützung</a:t>
              </a:r>
              <a:endParaRPr lang="fr-FR" sz="1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Profitieren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vom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b="1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Netzwerk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der </a:t>
              </a:r>
              <a:r>
                <a:rPr lang="fr-FR" sz="1000" b="1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Erfahrung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des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Buddys</a:t>
              </a:r>
              <a:endParaRPr lang="fr-FR" sz="1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Ellipse 66">
              <a:extLst>
                <a:ext uri="{FF2B5EF4-FFF2-40B4-BE49-F238E27FC236}">
                  <a16:creationId xmlns:a16="http://schemas.microsoft.com/office/drawing/2014/main" id="{0E29A5F1-2EEE-910C-D35A-4C081B3FC793}"/>
                </a:ext>
              </a:extLst>
            </p:cNvPr>
            <p:cNvSpPr/>
            <p:nvPr/>
          </p:nvSpPr>
          <p:spPr>
            <a:xfrm>
              <a:off x="182414" y="3252906"/>
              <a:ext cx="540000" cy="54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405896" dist="38100" dir="2700000" sx="100546" sy="100546" algn="tl" rotWithShape="0">
                <a:prstClr val="black">
                  <a:alpha val="12584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97" name="Gruppieren 196">
            <a:extLst>
              <a:ext uri="{FF2B5EF4-FFF2-40B4-BE49-F238E27FC236}">
                <a16:creationId xmlns:a16="http://schemas.microsoft.com/office/drawing/2014/main" id="{6C3CD066-BC64-706A-9971-A39F13D8796B}"/>
              </a:ext>
            </a:extLst>
          </p:cNvPr>
          <p:cNvGrpSpPr/>
          <p:nvPr/>
        </p:nvGrpSpPr>
        <p:grpSpPr>
          <a:xfrm>
            <a:off x="168081" y="4473353"/>
            <a:ext cx="4888106" cy="1072491"/>
            <a:chOff x="168081" y="4473353"/>
            <a:chExt cx="4888106" cy="1072491"/>
          </a:xfrm>
        </p:grpSpPr>
        <p:sp>
          <p:nvSpPr>
            <p:cNvPr id="68" name="Rectangle 25">
              <a:extLst>
                <a:ext uri="{FF2B5EF4-FFF2-40B4-BE49-F238E27FC236}">
                  <a16:creationId xmlns:a16="http://schemas.microsoft.com/office/drawing/2014/main" id="{223CE95B-8254-BA4D-392B-8DFD5E8BF62F}"/>
                </a:ext>
              </a:extLst>
            </p:cNvPr>
            <p:cNvSpPr/>
            <p:nvPr/>
          </p:nvSpPr>
          <p:spPr>
            <a:xfrm rot="10800000" flipV="1">
              <a:off x="438081" y="4789805"/>
              <a:ext cx="4618106" cy="7560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279400" dist="266700" dir="5400000" algn="t" rotWithShape="0">
                <a:schemeClr val="bg2">
                  <a:lumMod val="75000"/>
                  <a:alpha val="8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Rectangle 25">
              <a:extLst>
                <a:ext uri="{FF2B5EF4-FFF2-40B4-BE49-F238E27FC236}">
                  <a16:creationId xmlns:a16="http://schemas.microsoft.com/office/drawing/2014/main" id="{E91FE7D4-990C-C592-C660-E03C499CD003}"/>
                </a:ext>
              </a:extLst>
            </p:cNvPr>
            <p:cNvSpPr/>
            <p:nvPr/>
          </p:nvSpPr>
          <p:spPr>
            <a:xfrm rot="10800000" flipV="1">
              <a:off x="438081" y="4473353"/>
              <a:ext cx="4618106" cy="32173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279400" dist="266700" dir="5400000" algn="t" rotWithShape="0">
                <a:schemeClr val="bg2">
                  <a:lumMod val="75000"/>
                  <a:alpha val="8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TRAINING</a:t>
              </a:r>
              <a:r>
                <a:rPr lang="fr-FR" sz="16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ON-THE-JOB</a:t>
              </a:r>
              <a:endParaRPr lang="fr-FR" sz="16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Textfeld 69">
              <a:extLst>
                <a:ext uri="{FF2B5EF4-FFF2-40B4-BE49-F238E27FC236}">
                  <a16:creationId xmlns:a16="http://schemas.microsoft.com/office/drawing/2014/main" id="{5FBB9EC8-5AC9-05F6-2241-4C9E65AC3AE1}"/>
                </a:ext>
              </a:extLst>
            </p:cNvPr>
            <p:cNvSpPr txBox="1"/>
            <p:nvPr/>
          </p:nvSpPr>
          <p:spPr>
            <a:xfrm>
              <a:off x="690501" y="4789804"/>
              <a:ext cx="4108881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b="1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Begleitung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von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erfahrenen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Kolleginnen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Kollegen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bei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b="1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Kundenterminen</a:t>
              </a:r>
              <a:endParaRPr lang="fr-FR" sz="1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Lernen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aus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der Praxis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durch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b="1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direkten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b="1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Austausch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im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Arbeitsalltag</a:t>
              </a:r>
              <a:endParaRPr lang="fr-FR" sz="1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Ellipse 70">
              <a:extLst>
                <a:ext uri="{FF2B5EF4-FFF2-40B4-BE49-F238E27FC236}">
                  <a16:creationId xmlns:a16="http://schemas.microsoft.com/office/drawing/2014/main" id="{6318AE51-0E75-9F88-659C-C9622AF3A011}"/>
                </a:ext>
              </a:extLst>
            </p:cNvPr>
            <p:cNvSpPr/>
            <p:nvPr/>
          </p:nvSpPr>
          <p:spPr>
            <a:xfrm>
              <a:off x="168081" y="4473353"/>
              <a:ext cx="540000" cy="540000"/>
            </a:xfrm>
            <a:prstGeom prst="ellipse">
              <a:avLst/>
            </a:prstGeom>
            <a:solidFill>
              <a:srgbClr val="1C355E"/>
            </a:solidFill>
            <a:ln>
              <a:noFill/>
            </a:ln>
            <a:effectLst>
              <a:outerShdw blurRad="405896" dist="38100" dir="2700000" sx="100546" sy="100546" algn="tl" rotWithShape="0">
                <a:prstClr val="black">
                  <a:alpha val="12584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98" name="Gruppieren 197">
            <a:extLst>
              <a:ext uri="{FF2B5EF4-FFF2-40B4-BE49-F238E27FC236}">
                <a16:creationId xmlns:a16="http://schemas.microsoft.com/office/drawing/2014/main" id="{90D7EB2C-80AF-5672-50EB-5D8CE2727A39}"/>
              </a:ext>
            </a:extLst>
          </p:cNvPr>
          <p:cNvGrpSpPr/>
          <p:nvPr/>
        </p:nvGrpSpPr>
        <p:grpSpPr>
          <a:xfrm>
            <a:off x="168080" y="5684211"/>
            <a:ext cx="4906938" cy="1235822"/>
            <a:chOff x="168080" y="5684211"/>
            <a:chExt cx="4906938" cy="1235822"/>
          </a:xfrm>
        </p:grpSpPr>
        <p:sp>
          <p:nvSpPr>
            <p:cNvPr id="72" name="Rectangle 25">
              <a:extLst>
                <a:ext uri="{FF2B5EF4-FFF2-40B4-BE49-F238E27FC236}">
                  <a16:creationId xmlns:a16="http://schemas.microsoft.com/office/drawing/2014/main" id="{8679168F-F07C-F034-CA4A-2DF6ECA74124}"/>
                </a:ext>
              </a:extLst>
            </p:cNvPr>
            <p:cNvSpPr/>
            <p:nvPr/>
          </p:nvSpPr>
          <p:spPr>
            <a:xfrm rot="10800000" flipV="1">
              <a:off x="456912" y="5999769"/>
              <a:ext cx="4618106" cy="9202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279400" dist="266700" dir="5400000" algn="t" rotWithShape="0">
                <a:schemeClr val="bg2">
                  <a:lumMod val="75000"/>
                  <a:alpha val="8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Rectangle 25">
              <a:extLst>
                <a:ext uri="{FF2B5EF4-FFF2-40B4-BE49-F238E27FC236}">
                  <a16:creationId xmlns:a16="http://schemas.microsoft.com/office/drawing/2014/main" id="{A7C25468-4BD6-DCE4-A622-7E3D005A7367}"/>
                </a:ext>
              </a:extLst>
            </p:cNvPr>
            <p:cNvSpPr/>
            <p:nvPr/>
          </p:nvSpPr>
          <p:spPr>
            <a:xfrm rot="10800000" flipV="1">
              <a:off x="448040" y="5684211"/>
              <a:ext cx="4618106" cy="32173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279400" dist="266700" dir="5400000" algn="t" rotWithShape="0">
                <a:schemeClr val="bg2">
                  <a:lumMod val="75000"/>
                  <a:alpha val="8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16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SALES</a:t>
              </a:r>
              <a:r>
                <a:rPr lang="fr-FR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LAB</a:t>
              </a:r>
              <a:endParaRPr lang="fr-FR" sz="16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Textfeld 73">
              <a:extLst>
                <a:ext uri="{FF2B5EF4-FFF2-40B4-BE49-F238E27FC236}">
                  <a16:creationId xmlns:a16="http://schemas.microsoft.com/office/drawing/2014/main" id="{E34D0771-57E4-AA5A-126A-A0DAA99171C8}"/>
                </a:ext>
              </a:extLst>
            </p:cNvPr>
            <p:cNvSpPr txBox="1"/>
            <p:nvPr/>
          </p:nvSpPr>
          <p:spPr>
            <a:xfrm>
              <a:off x="709332" y="5999768"/>
              <a:ext cx="4288921" cy="86177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Vertiefendes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Sales-Training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ca. 6-8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Monate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nach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Einstieg</a:t>
              </a:r>
              <a:endParaRPr lang="fr-FR" sz="1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Präsenztraining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vor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Ort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in Mainz</a:t>
              </a: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Praxisnahes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Telefon- </a:t>
              </a:r>
              <a:r>
                <a:rPr lang="fr-FR" sz="1000" b="1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</a:t>
              </a:r>
              <a:r>
                <a:rPr lang="fr-FR" sz="1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b="1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Verkaufstraining</a:t>
              </a:r>
              <a:r>
                <a:rPr lang="fr-FR" sz="1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inkl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fr-FR" sz="1000" b="1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Einwand-behandlung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&amp; </a:t>
              </a:r>
              <a:r>
                <a:rPr lang="fr-FR" sz="1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Best Practices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im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Sales</a:t>
              </a: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Optimale </a:t>
              </a:r>
              <a:r>
                <a:rPr lang="fr-FR" sz="1000" b="1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Auf</a:t>
              </a:r>
              <a:r>
                <a:rPr lang="fr-FR" sz="1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fr-FR" sz="1000" b="1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</a:t>
              </a:r>
              <a:r>
                <a:rPr lang="fr-FR" sz="1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b="1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Vorbereitung</a:t>
              </a:r>
              <a:r>
                <a:rPr lang="fr-FR" sz="1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für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den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internen</a:t>
              </a:r>
              <a:r>
                <a:rPr lang="fr-FR" sz="1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dirty="0" err="1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Annahmeprozess</a:t>
              </a:r>
              <a:endParaRPr lang="fr-FR" sz="1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Ellipse 74">
              <a:extLst>
                <a:ext uri="{FF2B5EF4-FFF2-40B4-BE49-F238E27FC236}">
                  <a16:creationId xmlns:a16="http://schemas.microsoft.com/office/drawing/2014/main" id="{B48D4984-4A4A-9E0B-D959-B282412E3D56}"/>
                </a:ext>
              </a:extLst>
            </p:cNvPr>
            <p:cNvSpPr/>
            <p:nvPr/>
          </p:nvSpPr>
          <p:spPr>
            <a:xfrm>
              <a:off x="168080" y="5688257"/>
              <a:ext cx="540000" cy="54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405896" dist="38100" dir="2700000" sx="100546" sy="100546" algn="tl" rotWithShape="0">
                <a:prstClr val="black">
                  <a:alpha val="12584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10" name="Graphique 36">
            <a:extLst>
              <a:ext uri="{FF2B5EF4-FFF2-40B4-BE49-F238E27FC236}">
                <a16:creationId xmlns:a16="http://schemas.microsoft.com/office/drawing/2014/main" id="{B487CD15-6AA7-4462-F44C-2CBC98C8420E}"/>
              </a:ext>
            </a:extLst>
          </p:cNvPr>
          <p:cNvGrpSpPr>
            <a:grpSpLocks noChangeAspect="1"/>
          </p:cNvGrpSpPr>
          <p:nvPr/>
        </p:nvGrpSpPr>
        <p:grpSpPr>
          <a:xfrm>
            <a:off x="3957125" y="7007618"/>
            <a:ext cx="1201140" cy="396000"/>
            <a:chOff x="2762250" y="2328862"/>
            <a:chExt cx="6667518" cy="2198191"/>
          </a:xfrm>
        </p:grpSpPr>
        <p:grpSp>
          <p:nvGrpSpPr>
            <p:cNvPr id="111" name="Graphique 36">
              <a:extLst>
                <a:ext uri="{FF2B5EF4-FFF2-40B4-BE49-F238E27FC236}">
                  <a16:creationId xmlns:a16="http://schemas.microsoft.com/office/drawing/2014/main" id="{875A58EE-EAD9-0FBB-3367-A7C5F36C0376}"/>
                </a:ext>
              </a:extLst>
            </p:cNvPr>
            <p:cNvGrpSpPr/>
            <p:nvPr/>
          </p:nvGrpSpPr>
          <p:grpSpPr>
            <a:xfrm>
              <a:off x="2762250" y="2328862"/>
              <a:ext cx="6667518" cy="1624488"/>
              <a:chOff x="2762250" y="2328862"/>
              <a:chExt cx="6667518" cy="1624488"/>
            </a:xfrm>
          </p:grpSpPr>
          <p:sp>
            <p:nvSpPr>
              <p:cNvPr id="121" name="Forme libre : forme 39">
                <a:extLst>
                  <a:ext uri="{FF2B5EF4-FFF2-40B4-BE49-F238E27FC236}">
                    <a16:creationId xmlns:a16="http://schemas.microsoft.com/office/drawing/2014/main" id="{3A205E2C-333E-FF7E-7C46-A271759DC13A}"/>
                  </a:ext>
                </a:extLst>
              </p:cNvPr>
              <p:cNvSpPr/>
              <p:nvPr/>
            </p:nvSpPr>
            <p:spPr>
              <a:xfrm>
                <a:off x="5748527" y="2905410"/>
                <a:ext cx="1198747" cy="1045749"/>
              </a:xfrm>
              <a:custGeom>
                <a:avLst/>
                <a:gdLst>
                  <a:gd name="connsiteX0" fmla="*/ 1186148 w 1198747"/>
                  <a:gd name="connsiteY0" fmla="*/ 1027176 h 1045749"/>
                  <a:gd name="connsiteX1" fmla="*/ 1198626 w 1198747"/>
                  <a:gd name="connsiteY1" fmla="*/ 1017994 h 1045749"/>
                  <a:gd name="connsiteX2" fmla="*/ 1198626 w 1198747"/>
                  <a:gd name="connsiteY2" fmla="*/ 1014698 h 1045749"/>
                  <a:gd name="connsiteX3" fmla="*/ 1198626 w 1198747"/>
                  <a:gd name="connsiteY3" fmla="*/ 572453 h 1045749"/>
                  <a:gd name="connsiteX4" fmla="*/ 597218 w 1198747"/>
                  <a:gd name="connsiteY4" fmla="*/ 0 h 1045749"/>
                  <a:gd name="connsiteX5" fmla="*/ 0 w 1198747"/>
                  <a:gd name="connsiteY5" fmla="*/ 541496 h 1045749"/>
                  <a:gd name="connsiteX6" fmla="*/ 568262 w 1198747"/>
                  <a:gd name="connsiteY6" fmla="*/ 1045750 h 1045749"/>
                  <a:gd name="connsiteX7" fmla="*/ 741902 w 1198747"/>
                  <a:gd name="connsiteY7" fmla="*/ 1029176 h 1045749"/>
                  <a:gd name="connsiteX8" fmla="*/ 781145 w 1198747"/>
                  <a:gd name="connsiteY8" fmla="*/ 896969 h 1045749"/>
                  <a:gd name="connsiteX9" fmla="*/ 764572 w 1198747"/>
                  <a:gd name="connsiteY9" fmla="*/ 878396 h 1045749"/>
                  <a:gd name="connsiteX10" fmla="*/ 586835 w 1198747"/>
                  <a:gd name="connsiteY10" fmla="*/ 911447 h 1045749"/>
                  <a:gd name="connsiteX11" fmla="*/ 237649 w 1198747"/>
                  <a:gd name="connsiteY11" fmla="*/ 539401 h 1045749"/>
                  <a:gd name="connsiteX12" fmla="*/ 605504 w 1198747"/>
                  <a:gd name="connsiteY12" fmla="*/ 134398 h 1045749"/>
                  <a:gd name="connsiteX13" fmla="*/ 965073 w 1198747"/>
                  <a:gd name="connsiteY13" fmla="*/ 566261 h 1045749"/>
                  <a:gd name="connsiteX14" fmla="*/ 965073 w 1198747"/>
                  <a:gd name="connsiteY14" fmla="*/ 1014698 h 1045749"/>
                  <a:gd name="connsiteX15" fmla="*/ 975360 w 1198747"/>
                  <a:gd name="connsiteY15" fmla="*/ 1027176 h 10457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198747" h="1045749">
                    <a:moveTo>
                      <a:pt x="1186148" y="1027176"/>
                    </a:moveTo>
                    <a:cubicBezTo>
                      <a:pt x="1192130" y="1028090"/>
                      <a:pt x="1197712" y="1023976"/>
                      <a:pt x="1198626" y="1017994"/>
                    </a:cubicBezTo>
                    <a:cubicBezTo>
                      <a:pt x="1198788" y="1016899"/>
                      <a:pt x="1198788" y="1015794"/>
                      <a:pt x="1198626" y="1014698"/>
                    </a:cubicBezTo>
                    <a:lnTo>
                      <a:pt x="1198626" y="572453"/>
                    </a:lnTo>
                    <a:cubicBezTo>
                      <a:pt x="1198626" y="252127"/>
                      <a:pt x="1037368" y="0"/>
                      <a:pt x="597218" y="0"/>
                    </a:cubicBezTo>
                    <a:cubicBezTo>
                      <a:pt x="247936" y="0"/>
                      <a:pt x="0" y="204597"/>
                      <a:pt x="0" y="541496"/>
                    </a:cubicBezTo>
                    <a:cubicBezTo>
                      <a:pt x="0" y="814292"/>
                      <a:pt x="157067" y="1045750"/>
                      <a:pt x="568262" y="1045750"/>
                    </a:cubicBezTo>
                    <a:cubicBezTo>
                      <a:pt x="626536" y="1045778"/>
                      <a:pt x="684686" y="1040225"/>
                      <a:pt x="741902" y="1029176"/>
                    </a:cubicBezTo>
                    <a:lnTo>
                      <a:pt x="781145" y="896969"/>
                    </a:lnTo>
                    <a:cubicBezTo>
                      <a:pt x="785241" y="882491"/>
                      <a:pt x="777050" y="874205"/>
                      <a:pt x="764572" y="878396"/>
                    </a:cubicBezTo>
                    <a:cubicBezTo>
                      <a:pt x="707908" y="900398"/>
                      <a:pt x="647624" y="911600"/>
                      <a:pt x="586835" y="911447"/>
                    </a:cubicBezTo>
                    <a:cubicBezTo>
                      <a:pt x="312039" y="911447"/>
                      <a:pt x="237649" y="710946"/>
                      <a:pt x="237649" y="539401"/>
                    </a:cubicBezTo>
                    <a:cubicBezTo>
                      <a:pt x="237649" y="285274"/>
                      <a:pt x="378143" y="134398"/>
                      <a:pt x="605504" y="134398"/>
                    </a:cubicBezTo>
                    <a:cubicBezTo>
                      <a:pt x="880301" y="134398"/>
                      <a:pt x="965073" y="307943"/>
                      <a:pt x="965073" y="566261"/>
                    </a:cubicBezTo>
                    <a:lnTo>
                      <a:pt x="965073" y="1014698"/>
                    </a:lnTo>
                    <a:cubicBezTo>
                      <a:pt x="965073" y="1022985"/>
                      <a:pt x="969169" y="1027176"/>
                      <a:pt x="975360" y="1027176"/>
                    </a:cubicBezTo>
                    <a:close/>
                  </a:path>
                </a:pathLst>
              </a:custGeom>
              <a:solidFill>
                <a:srgbClr val="1D366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22" name="Forme libre : forme 40">
                <a:extLst>
                  <a:ext uri="{FF2B5EF4-FFF2-40B4-BE49-F238E27FC236}">
                    <a16:creationId xmlns:a16="http://schemas.microsoft.com/office/drawing/2014/main" id="{864D9362-ECD0-144A-8502-A39F2A649320}"/>
                  </a:ext>
                </a:extLst>
              </p:cNvPr>
              <p:cNvSpPr/>
              <p:nvPr/>
            </p:nvSpPr>
            <p:spPr>
              <a:xfrm>
                <a:off x="4996232" y="2328862"/>
                <a:ext cx="1025091" cy="1603735"/>
              </a:xfrm>
              <a:custGeom>
                <a:avLst/>
                <a:gdLst>
                  <a:gd name="connsiteX0" fmla="*/ 936223 w 1025091"/>
                  <a:gd name="connsiteY0" fmla="*/ 214884 h 1603735"/>
                  <a:gd name="connsiteX1" fmla="*/ 956797 w 1025091"/>
                  <a:gd name="connsiteY1" fmla="*/ 212884 h 1603735"/>
                  <a:gd name="connsiteX2" fmla="*/ 1025092 w 1025091"/>
                  <a:gd name="connsiteY2" fmla="*/ 68199 h 1603735"/>
                  <a:gd name="connsiteX3" fmla="*/ 665428 w 1025091"/>
                  <a:gd name="connsiteY3" fmla="*/ 0 h 1603735"/>
                  <a:gd name="connsiteX4" fmla="*/ 151077 w 1025091"/>
                  <a:gd name="connsiteY4" fmla="*/ 506349 h 1603735"/>
                  <a:gd name="connsiteX5" fmla="*/ 151077 w 1025091"/>
                  <a:gd name="connsiteY5" fmla="*/ 617982 h 1603735"/>
                  <a:gd name="connsiteX6" fmla="*/ 12393 w 1025091"/>
                  <a:gd name="connsiteY6" fmla="*/ 617982 h 1603735"/>
                  <a:gd name="connsiteX7" fmla="*/ 11 w 1025091"/>
                  <a:gd name="connsiteY7" fmla="*/ 629197 h 1603735"/>
                  <a:gd name="connsiteX8" fmla="*/ 11 w 1025091"/>
                  <a:gd name="connsiteY8" fmla="*/ 630269 h 1603735"/>
                  <a:gd name="connsiteX9" fmla="*/ 11 w 1025091"/>
                  <a:gd name="connsiteY9" fmla="*/ 717137 h 1603735"/>
                  <a:gd name="connsiteX10" fmla="*/ 11422 w 1025091"/>
                  <a:gd name="connsiteY10" fmla="*/ 729520 h 1603735"/>
                  <a:gd name="connsiteX11" fmla="*/ 12393 w 1025091"/>
                  <a:gd name="connsiteY11" fmla="*/ 729520 h 1603735"/>
                  <a:gd name="connsiteX12" fmla="*/ 152983 w 1025091"/>
                  <a:gd name="connsiteY12" fmla="*/ 729520 h 1603735"/>
                  <a:gd name="connsiteX13" fmla="*/ 152983 w 1025091"/>
                  <a:gd name="connsiteY13" fmla="*/ 1591247 h 1603735"/>
                  <a:gd name="connsiteX14" fmla="*/ 164289 w 1025091"/>
                  <a:gd name="connsiteY14" fmla="*/ 1603724 h 1603735"/>
                  <a:gd name="connsiteX15" fmla="*/ 165365 w 1025091"/>
                  <a:gd name="connsiteY15" fmla="*/ 1603724 h 1603735"/>
                  <a:gd name="connsiteX16" fmla="*/ 353389 w 1025091"/>
                  <a:gd name="connsiteY16" fmla="*/ 1603724 h 1603735"/>
                  <a:gd name="connsiteX17" fmla="*/ 363676 w 1025091"/>
                  <a:gd name="connsiteY17" fmla="*/ 1591247 h 1603735"/>
                  <a:gd name="connsiteX18" fmla="*/ 363676 w 1025091"/>
                  <a:gd name="connsiteY18" fmla="*/ 729520 h 1603735"/>
                  <a:gd name="connsiteX19" fmla="*/ 622089 w 1025091"/>
                  <a:gd name="connsiteY19" fmla="*/ 729520 h 1603735"/>
                  <a:gd name="connsiteX20" fmla="*/ 640662 w 1025091"/>
                  <a:gd name="connsiteY20" fmla="*/ 717137 h 1603735"/>
                  <a:gd name="connsiteX21" fmla="*/ 682001 w 1025091"/>
                  <a:gd name="connsiteY21" fmla="*/ 630269 h 1603735"/>
                  <a:gd name="connsiteX22" fmla="*/ 669619 w 1025091"/>
                  <a:gd name="connsiteY22" fmla="*/ 617982 h 1603735"/>
                  <a:gd name="connsiteX23" fmla="*/ 363676 w 1025091"/>
                  <a:gd name="connsiteY23" fmla="*/ 617982 h 1603735"/>
                  <a:gd name="connsiteX24" fmla="*/ 363676 w 1025091"/>
                  <a:gd name="connsiteY24" fmla="*/ 475107 h 1603735"/>
                  <a:gd name="connsiteX25" fmla="*/ 671714 w 1025091"/>
                  <a:gd name="connsiteY25" fmla="*/ 134112 h 1603735"/>
                  <a:gd name="connsiteX26" fmla="*/ 936223 w 1025091"/>
                  <a:gd name="connsiteY26" fmla="*/ 214694 h 16037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025091" h="1603735">
                    <a:moveTo>
                      <a:pt x="936223" y="214884"/>
                    </a:moveTo>
                    <a:cubicBezTo>
                      <a:pt x="944415" y="221171"/>
                      <a:pt x="952702" y="221171"/>
                      <a:pt x="956797" y="212884"/>
                    </a:cubicBezTo>
                    <a:lnTo>
                      <a:pt x="1025092" y="68199"/>
                    </a:lnTo>
                    <a:cubicBezTo>
                      <a:pt x="942415" y="26861"/>
                      <a:pt x="795634" y="0"/>
                      <a:pt x="665428" y="0"/>
                    </a:cubicBezTo>
                    <a:cubicBezTo>
                      <a:pt x="367867" y="0"/>
                      <a:pt x="151077" y="163259"/>
                      <a:pt x="151077" y="506349"/>
                    </a:cubicBezTo>
                    <a:lnTo>
                      <a:pt x="151077" y="617982"/>
                    </a:lnTo>
                    <a:lnTo>
                      <a:pt x="12393" y="617982"/>
                    </a:lnTo>
                    <a:cubicBezTo>
                      <a:pt x="5878" y="617661"/>
                      <a:pt x="335" y="622682"/>
                      <a:pt x="11" y="629197"/>
                    </a:cubicBezTo>
                    <a:cubicBezTo>
                      <a:pt x="2" y="629554"/>
                      <a:pt x="-8" y="629912"/>
                      <a:pt x="11" y="630269"/>
                    </a:cubicBezTo>
                    <a:lnTo>
                      <a:pt x="11" y="717137"/>
                    </a:lnTo>
                    <a:cubicBezTo>
                      <a:pt x="-256" y="723708"/>
                      <a:pt x="4850" y="729251"/>
                      <a:pt x="11422" y="729520"/>
                    </a:cubicBezTo>
                    <a:cubicBezTo>
                      <a:pt x="11746" y="729533"/>
                      <a:pt x="12070" y="729533"/>
                      <a:pt x="12393" y="729520"/>
                    </a:cubicBezTo>
                    <a:lnTo>
                      <a:pt x="152983" y="729520"/>
                    </a:lnTo>
                    <a:lnTo>
                      <a:pt x="152983" y="1591247"/>
                    </a:lnTo>
                    <a:cubicBezTo>
                      <a:pt x="152659" y="1597819"/>
                      <a:pt x="157726" y="1603400"/>
                      <a:pt x="164289" y="1603724"/>
                    </a:cubicBezTo>
                    <a:cubicBezTo>
                      <a:pt x="164651" y="1603734"/>
                      <a:pt x="165013" y="1603743"/>
                      <a:pt x="165365" y="1603724"/>
                    </a:cubicBezTo>
                    <a:lnTo>
                      <a:pt x="353389" y="1603724"/>
                    </a:lnTo>
                    <a:cubicBezTo>
                      <a:pt x="359646" y="1603077"/>
                      <a:pt x="364228" y="1597514"/>
                      <a:pt x="363676" y="1591247"/>
                    </a:cubicBezTo>
                    <a:lnTo>
                      <a:pt x="363676" y="729520"/>
                    </a:lnTo>
                    <a:lnTo>
                      <a:pt x="622089" y="729520"/>
                    </a:lnTo>
                    <a:cubicBezTo>
                      <a:pt x="630404" y="730192"/>
                      <a:pt x="638091" y="725069"/>
                      <a:pt x="640662" y="717137"/>
                    </a:cubicBezTo>
                    <a:lnTo>
                      <a:pt x="682001" y="630269"/>
                    </a:lnTo>
                    <a:cubicBezTo>
                      <a:pt x="684001" y="622078"/>
                      <a:pt x="677905" y="617982"/>
                      <a:pt x="669619" y="617982"/>
                    </a:cubicBezTo>
                    <a:lnTo>
                      <a:pt x="363676" y="617982"/>
                    </a:lnTo>
                    <a:lnTo>
                      <a:pt x="363676" y="475107"/>
                    </a:lnTo>
                    <a:cubicBezTo>
                      <a:pt x="363676" y="301562"/>
                      <a:pt x="431970" y="134112"/>
                      <a:pt x="671714" y="134112"/>
                    </a:cubicBezTo>
                    <a:cubicBezTo>
                      <a:pt x="766088" y="133027"/>
                      <a:pt x="858480" y="161175"/>
                      <a:pt x="936223" y="214694"/>
                    </a:cubicBezTo>
                  </a:path>
                </a:pathLst>
              </a:custGeom>
              <a:solidFill>
                <a:srgbClr val="1D366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23" name="Forme libre : forme 41">
                <a:extLst>
                  <a:ext uri="{FF2B5EF4-FFF2-40B4-BE49-F238E27FC236}">
                    <a16:creationId xmlns:a16="http://schemas.microsoft.com/office/drawing/2014/main" id="{01636890-A6D1-5687-7C06-C1D201B4E2F0}"/>
                  </a:ext>
                </a:extLst>
              </p:cNvPr>
              <p:cNvSpPr/>
              <p:nvPr/>
            </p:nvSpPr>
            <p:spPr>
              <a:xfrm>
                <a:off x="8244935" y="2903505"/>
                <a:ext cx="1184832" cy="1049845"/>
              </a:xfrm>
              <a:custGeom>
                <a:avLst/>
                <a:gdLst>
                  <a:gd name="connsiteX0" fmla="*/ 1006412 w 1184832"/>
                  <a:gd name="connsiteY0" fmla="*/ 1002125 h 1049845"/>
                  <a:gd name="connsiteX1" fmla="*/ 1070515 w 1184832"/>
                  <a:gd name="connsiteY1" fmla="*/ 878300 h 1049845"/>
                  <a:gd name="connsiteX2" fmla="*/ 1056037 w 1184832"/>
                  <a:gd name="connsiteY2" fmla="*/ 863822 h 1049845"/>
                  <a:gd name="connsiteX3" fmla="*/ 700659 w 1184832"/>
                  <a:gd name="connsiteY3" fmla="*/ 915448 h 1049845"/>
                  <a:gd name="connsiteX4" fmla="*/ 239745 w 1184832"/>
                  <a:gd name="connsiteY4" fmla="*/ 529019 h 1049845"/>
                  <a:gd name="connsiteX5" fmla="*/ 615887 w 1184832"/>
                  <a:gd name="connsiteY5" fmla="*/ 126016 h 1049845"/>
                  <a:gd name="connsiteX6" fmla="*/ 948595 w 1184832"/>
                  <a:gd name="connsiteY6" fmla="*/ 464915 h 1049845"/>
                  <a:gd name="connsiteX7" fmla="*/ 371951 w 1184832"/>
                  <a:gd name="connsiteY7" fmla="*/ 464915 h 1049845"/>
                  <a:gd name="connsiteX8" fmla="*/ 357569 w 1184832"/>
                  <a:gd name="connsiteY8" fmla="*/ 478917 h 1049845"/>
                  <a:gd name="connsiteX9" fmla="*/ 357569 w 1184832"/>
                  <a:gd name="connsiteY9" fmla="*/ 479393 h 1049845"/>
                  <a:gd name="connsiteX10" fmla="*/ 357569 w 1184832"/>
                  <a:gd name="connsiteY10" fmla="*/ 562070 h 1049845"/>
                  <a:gd name="connsiteX11" fmla="*/ 371951 w 1184832"/>
                  <a:gd name="connsiteY11" fmla="*/ 576548 h 1049845"/>
                  <a:gd name="connsiteX12" fmla="*/ 1155192 w 1184832"/>
                  <a:gd name="connsiteY12" fmla="*/ 576548 h 1049845"/>
                  <a:gd name="connsiteX13" fmla="*/ 1182148 w 1184832"/>
                  <a:gd name="connsiteY13" fmla="*/ 557975 h 1049845"/>
                  <a:gd name="connsiteX14" fmla="*/ 615887 w 1184832"/>
                  <a:gd name="connsiteY14" fmla="*/ 0 h 1049845"/>
                  <a:gd name="connsiteX15" fmla="*/ 0 w 1184832"/>
                  <a:gd name="connsiteY15" fmla="*/ 529019 h 1049845"/>
                  <a:gd name="connsiteX16" fmla="*/ 665512 w 1184832"/>
                  <a:gd name="connsiteY16" fmla="*/ 1049846 h 1049845"/>
                  <a:gd name="connsiteX17" fmla="*/ 1006412 w 1184832"/>
                  <a:gd name="connsiteY17" fmla="*/ 1002221 h 1049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184832" h="1049845">
                    <a:moveTo>
                      <a:pt x="1006412" y="1002125"/>
                    </a:moveTo>
                    <a:lnTo>
                      <a:pt x="1070515" y="878300"/>
                    </a:lnTo>
                    <a:cubicBezTo>
                      <a:pt x="1074611" y="867918"/>
                      <a:pt x="1068420" y="859250"/>
                      <a:pt x="1056037" y="863822"/>
                    </a:cubicBezTo>
                    <a:cubicBezTo>
                      <a:pt x="979837" y="888587"/>
                      <a:pt x="865537" y="915448"/>
                      <a:pt x="700659" y="915448"/>
                    </a:cubicBezTo>
                    <a:cubicBezTo>
                      <a:pt x="396812" y="915448"/>
                      <a:pt x="239745" y="774954"/>
                      <a:pt x="239745" y="529019"/>
                    </a:cubicBezTo>
                    <a:cubicBezTo>
                      <a:pt x="239745" y="268605"/>
                      <a:pt x="371951" y="126016"/>
                      <a:pt x="615887" y="126016"/>
                    </a:cubicBezTo>
                    <a:cubicBezTo>
                      <a:pt x="854012" y="126016"/>
                      <a:pt x="960977" y="299657"/>
                      <a:pt x="948595" y="464915"/>
                    </a:cubicBezTo>
                    <a:lnTo>
                      <a:pt x="371951" y="464915"/>
                    </a:lnTo>
                    <a:cubicBezTo>
                      <a:pt x="364112" y="464810"/>
                      <a:pt x="357674" y="471078"/>
                      <a:pt x="357569" y="478917"/>
                    </a:cubicBezTo>
                    <a:cubicBezTo>
                      <a:pt x="357569" y="479069"/>
                      <a:pt x="357569" y="479231"/>
                      <a:pt x="357569" y="479393"/>
                    </a:cubicBezTo>
                    <a:lnTo>
                      <a:pt x="357569" y="562070"/>
                    </a:lnTo>
                    <a:cubicBezTo>
                      <a:pt x="357569" y="570357"/>
                      <a:pt x="359569" y="576548"/>
                      <a:pt x="371951" y="576548"/>
                    </a:cubicBezTo>
                    <a:lnTo>
                      <a:pt x="1155192" y="576548"/>
                    </a:lnTo>
                    <a:cubicBezTo>
                      <a:pt x="1171766" y="576548"/>
                      <a:pt x="1180052" y="572453"/>
                      <a:pt x="1182148" y="557975"/>
                    </a:cubicBezTo>
                    <a:cubicBezTo>
                      <a:pt x="1209008" y="270700"/>
                      <a:pt x="1035368" y="0"/>
                      <a:pt x="615887" y="0"/>
                    </a:cubicBezTo>
                    <a:cubicBezTo>
                      <a:pt x="237649" y="0"/>
                      <a:pt x="0" y="225266"/>
                      <a:pt x="0" y="529019"/>
                    </a:cubicBezTo>
                    <a:cubicBezTo>
                      <a:pt x="0" y="876205"/>
                      <a:pt x="237649" y="1049846"/>
                      <a:pt x="665512" y="1049846"/>
                    </a:cubicBezTo>
                    <a:cubicBezTo>
                      <a:pt x="806005" y="1049846"/>
                      <a:pt x="925830" y="1030796"/>
                      <a:pt x="1006412" y="1002221"/>
                    </a:cubicBezTo>
                  </a:path>
                </a:pathLst>
              </a:custGeom>
              <a:solidFill>
                <a:srgbClr val="1D366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24" name="Forme libre : forme 42">
                <a:extLst>
                  <a:ext uri="{FF2B5EF4-FFF2-40B4-BE49-F238E27FC236}">
                    <a16:creationId xmlns:a16="http://schemas.microsoft.com/office/drawing/2014/main" id="{89FDA3F4-8162-B8E4-DA44-7FBF458200E0}"/>
                  </a:ext>
                </a:extLst>
              </p:cNvPr>
              <p:cNvSpPr/>
              <p:nvPr/>
            </p:nvSpPr>
            <p:spPr>
              <a:xfrm>
                <a:off x="2762250" y="2903409"/>
                <a:ext cx="1143000" cy="1045749"/>
              </a:xfrm>
              <a:custGeom>
                <a:avLst/>
                <a:gdLst>
                  <a:gd name="connsiteX0" fmla="*/ 624078 w 1143000"/>
                  <a:gd name="connsiteY0" fmla="*/ 0 h 1045749"/>
                  <a:gd name="connsiteX1" fmla="*/ 0 w 1143000"/>
                  <a:gd name="connsiteY1" fmla="*/ 520827 h 1045749"/>
                  <a:gd name="connsiteX2" fmla="*/ 599313 w 1143000"/>
                  <a:gd name="connsiteY2" fmla="*/ 1045750 h 1045749"/>
                  <a:gd name="connsiteX3" fmla="*/ 766667 w 1143000"/>
                  <a:gd name="connsiteY3" fmla="*/ 1029272 h 1045749"/>
                  <a:gd name="connsiteX4" fmla="*/ 826580 w 1143000"/>
                  <a:gd name="connsiteY4" fmla="*/ 903161 h 1045749"/>
                  <a:gd name="connsiteX5" fmla="*/ 810101 w 1143000"/>
                  <a:gd name="connsiteY5" fmla="*/ 880396 h 1045749"/>
                  <a:gd name="connsiteX6" fmla="*/ 595122 w 1143000"/>
                  <a:gd name="connsiteY6" fmla="*/ 913543 h 1045749"/>
                  <a:gd name="connsiteX7" fmla="*/ 238125 w 1143000"/>
                  <a:gd name="connsiteY7" fmla="*/ 520827 h 1045749"/>
                  <a:gd name="connsiteX8" fmla="*/ 620459 w 1143000"/>
                  <a:gd name="connsiteY8" fmla="*/ 130302 h 1045749"/>
                  <a:gd name="connsiteX9" fmla="*/ 1004888 w 1143000"/>
                  <a:gd name="connsiteY9" fmla="*/ 390715 h 1045749"/>
                  <a:gd name="connsiteX10" fmla="*/ 1033463 w 1143000"/>
                  <a:gd name="connsiteY10" fmla="*/ 390715 h 1045749"/>
                  <a:gd name="connsiteX11" fmla="*/ 1143000 w 1143000"/>
                  <a:gd name="connsiteY11" fmla="*/ 169450 h 1045749"/>
                  <a:gd name="connsiteX12" fmla="*/ 624078 w 1143000"/>
                  <a:gd name="connsiteY12" fmla="*/ 0 h 10457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143000" h="1045749">
                    <a:moveTo>
                      <a:pt x="624078" y="0"/>
                    </a:moveTo>
                    <a:cubicBezTo>
                      <a:pt x="206597" y="0"/>
                      <a:pt x="0" y="223171"/>
                      <a:pt x="0" y="520827"/>
                    </a:cubicBezTo>
                    <a:cubicBezTo>
                      <a:pt x="0" y="806006"/>
                      <a:pt x="186023" y="1045750"/>
                      <a:pt x="599313" y="1045750"/>
                    </a:cubicBezTo>
                    <a:cubicBezTo>
                      <a:pt x="655504" y="1045778"/>
                      <a:pt x="711560" y="1040254"/>
                      <a:pt x="766667" y="1029272"/>
                    </a:cubicBezTo>
                    <a:lnTo>
                      <a:pt x="826580" y="903161"/>
                    </a:lnTo>
                    <a:cubicBezTo>
                      <a:pt x="834866" y="884587"/>
                      <a:pt x="820388" y="878395"/>
                      <a:pt x="810101" y="880396"/>
                    </a:cubicBezTo>
                    <a:cubicBezTo>
                      <a:pt x="750189" y="896969"/>
                      <a:pt x="696468" y="913543"/>
                      <a:pt x="595122" y="913543"/>
                    </a:cubicBezTo>
                    <a:cubicBezTo>
                      <a:pt x="392621" y="913448"/>
                      <a:pt x="238125" y="785336"/>
                      <a:pt x="238125" y="520827"/>
                    </a:cubicBezTo>
                    <a:cubicBezTo>
                      <a:pt x="238125" y="276987"/>
                      <a:pt x="386906" y="130302"/>
                      <a:pt x="620459" y="130302"/>
                    </a:cubicBezTo>
                    <a:cubicBezTo>
                      <a:pt x="831247" y="130302"/>
                      <a:pt x="955262" y="246126"/>
                      <a:pt x="1004888" y="390715"/>
                    </a:cubicBezTo>
                    <a:cubicBezTo>
                      <a:pt x="1008983" y="405194"/>
                      <a:pt x="1027557" y="403098"/>
                      <a:pt x="1033463" y="390715"/>
                    </a:cubicBezTo>
                    <a:lnTo>
                      <a:pt x="1143000" y="169450"/>
                    </a:lnTo>
                    <a:cubicBezTo>
                      <a:pt x="1035368" y="80581"/>
                      <a:pt x="855536" y="0"/>
                      <a:pt x="624078" y="0"/>
                    </a:cubicBezTo>
                  </a:path>
                </a:pathLst>
              </a:custGeom>
              <a:solidFill>
                <a:srgbClr val="1D366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25" name="Forme libre : forme 43">
                <a:extLst>
                  <a:ext uri="{FF2B5EF4-FFF2-40B4-BE49-F238E27FC236}">
                    <a16:creationId xmlns:a16="http://schemas.microsoft.com/office/drawing/2014/main" id="{36BB5DC4-C134-3061-445B-90F8F58BB85E}"/>
                  </a:ext>
                </a:extLst>
              </p:cNvPr>
              <p:cNvSpPr/>
              <p:nvPr/>
            </p:nvSpPr>
            <p:spPr>
              <a:xfrm>
                <a:off x="7149655" y="2905410"/>
                <a:ext cx="1010602" cy="1045749"/>
              </a:xfrm>
              <a:custGeom>
                <a:avLst/>
                <a:gdLst>
                  <a:gd name="connsiteX0" fmla="*/ 235553 w 1010602"/>
                  <a:gd name="connsiteY0" fmla="*/ 522923 h 1045749"/>
                  <a:gd name="connsiteX1" fmla="*/ 617887 w 1010602"/>
                  <a:gd name="connsiteY1" fmla="*/ 911447 h 1045749"/>
                  <a:gd name="connsiteX2" fmla="*/ 876205 w 1010602"/>
                  <a:gd name="connsiteY2" fmla="*/ 868013 h 1045749"/>
                  <a:gd name="connsiteX3" fmla="*/ 890683 w 1010602"/>
                  <a:gd name="connsiteY3" fmla="*/ 882491 h 1045749"/>
                  <a:gd name="connsiteX4" fmla="*/ 824579 w 1010602"/>
                  <a:gd name="connsiteY4" fmla="*/ 1012698 h 1045749"/>
                  <a:gd name="connsiteX5" fmla="*/ 599313 w 1010602"/>
                  <a:gd name="connsiteY5" fmla="*/ 1045750 h 1045749"/>
                  <a:gd name="connsiteX6" fmla="*/ 0 w 1010602"/>
                  <a:gd name="connsiteY6" fmla="*/ 522923 h 1045749"/>
                  <a:gd name="connsiteX7" fmla="*/ 599313 w 1010602"/>
                  <a:gd name="connsiteY7" fmla="*/ 0 h 1045749"/>
                  <a:gd name="connsiteX8" fmla="*/ 1010602 w 1010602"/>
                  <a:gd name="connsiteY8" fmla="*/ 101346 h 1045749"/>
                  <a:gd name="connsiteX9" fmla="*/ 938213 w 1010602"/>
                  <a:gd name="connsiteY9" fmla="*/ 241840 h 1045749"/>
                  <a:gd name="connsiteX10" fmla="*/ 917543 w 1010602"/>
                  <a:gd name="connsiteY10" fmla="*/ 241840 h 1045749"/>
                  <a:gd name="connsiteX11" fmla="*/ 617887 w 1010602"/>
                  <a:gd name="connsiteY11" fmla="*/ 134398 h 1045749"/>
                  <a:gd name="connsiteX12" fmla="*/ 235553 w 1010602"/>
                  <a:gd name="connsiteY12" fmla="*/ 522923 h 10457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010602" h="1045749">
                    <a:moveTo>
                      <a:pt x="235553" y="522923"/>
                    </a:moveTo>
                    <a:cubicBezTo>
                      <a:pt x="235553" y="770572"/>
                      <a:pt x="400907" y="911447"/>
                      <a:pt x="617887" y="911447"/>
                    </a:cubicBezTo>
                    <a:cubicBezTo>
                      <a:pt x="710851" y="911447"/>
                      <a:pt x="783241" y="903161"/>
                      <a:pt x="876205" y="868013"/>
                    </a:cubicBezTo>
                    <a:cubicBezTo>
                      <a:pt x="886587" y="863918"/>
                      <a:pt x="896874" y="868013"/>
                      <a:pt x="890683" y="882491"/>
                    </a:cubicBezTo>
                    <a:lnTo>
                      <a:pt x="824579" y="1012698"/>
                    </a:lnTo>
                    <a:cubicBezTo>
                      <a:pt x="745998" y="1039559"/>
                      <a:pt x="688181" y="1045750"/>
                      <a:pt x="599313" y="1045750"/>
                    </a:cubicBezTo>
                    <a:cubicBezTo>
                      <a:pt x="216979" y="1045750"/>
                      <a:pt x="0" y="820484"/>
                      <a:pt x="0" y="522923"/>
                    </a:cubicBezTo>
                    <a:cubicBezTo>
                      <a:pt x="0" y="225362"/>
                      <a:pt x="216979" y="0"/>
                      <a:pt x="599313" y="0"/>
                    </a:cubicBezTo>
                    <a:cubicBezTo>
                      <a:pt x="785336" y="0"/>
                      <a:pt x="934117" y="51721"/>
                      <a:pt x="1010602" y="101346"/>
                    </a:cubicBezTo>
                    <a:lnTo>
                      <a:pt x="938213" y="241840"/>
                    </a:lnTo>
                    <a:cubicBezTo>
                      <a:pt x="934117" y="250127"/>
                      <a:pt x="925830" y="250127"/>
                      <a:pt x="917543" y="241840"/>
                    </a:cubicBezTo>
                    <a:cubicBezTo>
                      <a:pt x="853440" y="175736"/>
                      <a:pt x="741902" y="134398"/>
                      <a:pt x="617887" y="134398"/>
                    </a:cubicBezTo>
                    <a:cubicBezTo>
                      <a:pt x="400907" y="134398"/>
                      <a:pt x="235553" y="274892"/>
                      <a:pt x="235553" y="522923"/>
                    </a:cubicBezTo>
                  </a:path>
                </a:pathLst>
              </a:custGeom>
              <a:solidFill>
                <a:srgbClr val="1D366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26" name="Forme libre : forme 44">
                <a:extLst>
                  <a:ext uri="{FF2B5EF4-FFF2-40B4-BE49-F238E27FC236}">
                    <a16:creationId xmlns:a16="http://schemas.microsoft.com/office/drawing/2014/main" id="{B1E01389-616C-C56A-EFFD-F6B90B947279}"/>
                  </a:ext>
                </a:extLst>
              </p:cNvPr>
              <p:cNvSpPr/>
              <p:nvPr/>
            </p:nvSpPr>
            <p:spPr>
              <a:xfrm>
                <a:off x="3744658" y="2903409"/>
                <a:ext cx="1142809" cy="1045654"/>
              </a:xfrm>
              <a:custGeom>
                <a:avLst/>
                <a:gdLst>
                  <a:gd name="connsiteX0" fmla="*/ 522542 w 1142809"/>
                  <a:gd name="connsiteY0" fmla="*/ 915448 h 1045654"/>
                  <a:gd name="connsiteX1" fmla="*/ 138113 w 1142809"/>
                  <a:gd name="connsiteY1" fmla="*/ 655130 h 1045654"/>
                  <a:gd name="connsiteX2" fmla="*/ 109538 w 1142809"/>
                  <a:gd name="connsiteY2" fmla="*/ 655130 h 1045654"/>
                  <a:gd name="connsiteX3" fmla="*/ 0 w 1142809"/>
                  <a:gd name="connsiteY3" fmla="*/ 876205 h 1045654"/>
                  <a:gd name="connsiteX4" fmla="*/ 518732 w 1142809"/>
                  <a:gd name="connsiteY4" fmla="*/ 1045655 h 1045654"/>
                  <a:gd name="connsiteX5" fmla="*/ 1142810 w 1142809"/>
                  <a:gd name="connsiteY5" fmla="*/ 524828 h 1045654"/>
                  <a:gd name="connsiteX6" fmla="*/ 543497 w 1142809"/>
                  <a:gd name="connsiteY6" fmla="*/ 0 h 1045654"/>
                  <a:gd name="connsiteX7" fmla="*/ 376047 w 1142809"/>
                  <a:gd name="connsiteY7" fmla="*/ 16478 h 1045654"/>
                  <a:gd name="connsiteX8" fmla="*/ 316135 w 1142809"/>
                  <a:gd name="connsiteY8" fmla="*/ 142589 h 1045654"/>
                  <a:gd name="connsiteX9" fmla="*/ 332708 w 1142809"/>
                  <a:gd name="connsiteY9" fmla="*/ 165259 h 1045654"/>
                  <a:gd name="connsiteX10" fmla="*/ 547592 w 1142809"/>
                  <a:gd name="connsiteY10" fmla="*/ 132207 h 1045654"/>
                  <a:gd name="connsiteX11" fmla="*/ 905161 w 1142809"/>
                  <a:gd name="connsiteY11" fmla="*/ 524828 h 1045654"/>
                  <a:gd name="connsiteX12" fmla="*/ 522827 w 1142809"/>
                  <a:gd name="connsiteY12" fmla="*/ 915353 h 10456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142809" h="1045654">
                    <a:moveTo>
                      <a:pt x="522542" y="915448"/>
                    </a:moveTo>
                    <a:cubicBezTo>
                      <a:pt x="311753" y="915448"/>
                      <a:pt x="187738" y="799719"/>
                      <a:pt x="138113" y="655130"/>
                    </a:cubicBezTo>
                    <a:cubicBezTo>
                      <a:pt x="134017" y="640556"/>
                      <a:pt x="115443" y="642652"/>
                      <a:pt x="109538" y="655130"/>
                    </a:cubicBezTo>
                    <a:lnTo>
                      <a:pt x="0" y="876205"/>
                    </a:lnTo>
                    <a:cubicBezTo>
                      <a:pt x="107442" y="965073"/>
                      <a:pt x="287274" y="1045655"/>
                      <a:pt x="518732" y="1045655"/>
                    </a:cubicBezTo>
                    <a:cubicBezTo>
                      <a:pt x="936117" y="1045655"/>
                      <a:pt x="1142810" y="822484"/>
                      <a:pt x="1142810" y="524828"/>
                    </a:cubicBezTo>
                    <a:cubicBezTo>
                      <a:pt x="1142810" y="239649"/>
                      <a:pt x="956786" y="0"/>
                      <a:pt x="543497" y="0"/>
                    </a:cubicBezTo>
                    <a:cubicBezTo>
                      <a:pt x="487270" y="-20"/>
                      <a:pt x="431187" y="5500"/>
                      <a:pt x="376047" y="16478"/>
                    </a:cubicBezTo>
                    <a:lnTo>
                      <a:pt x="316135" y="142589"/>
                    </a:lnTo>
                    <a:cubicBezTo>
                      <a:pt x="307943" y="161163"/>
                      <a:pt x="322326" y="167354"/>
                      <a:pt x="332708" y="165259"/>
                    </a:cubicBezTo>
                    <a:cubicBezTo>
                      <a:pt x="392621" y="148781"/>
                      <a:pt x="446342" y="132207"/>
                      <a:pt x="547592" y="132207"/>
                    </a:cubicBezTo>
                    <a:cubicBezTo>
                      <a:pt x="750189" y="132207"/>
                      <a:pt x="905161" y="260414"/>
                      <a:pt x="905161" y="524828"/>
                    </a:cubicBezTo>
                    <a:cubicBezTo>
                      <a:pt x="905161" y="768763"/>
                      <a:pt x="756380" y="915353"/>
                      <a:pt x="522827" y="915353"/>
                    </a:cubicBezTo>
                  </a:path>
                </a:pathLst>
              </a:custGeom>
              <a:solidFill>
                <a:schemeClr val="accent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grpSp>
          <p:nvGrpSpPr>
            <p:cNvPr id="112" name="Graphique 36">
              <a:extLst>
                <a:ext uri="{FF2B5EF4-FFF2-40B4-BE49-F238E27FC236}">
                  <a16:creationId xmlns:a16="http://schemas.microsoft.com/office/drawing/2014/main" id="{084C3099-A7EC-2FCB-C06D-1FEE8DF0F0FC}"/>
                </a:ext>
              </a:extLst>
            </p:cNvPr>
            <p:cNvGrpSpPr/>
            <p:nvPr/>
          </p:nvGrpSpPr>
          <p:grpSpPr>
            <a:xfrm>
              <a:off x="5781675" y="4235385"/>
              <a:ext cx="3640740" cy="291667"/>
              <a:chOff x="5781675" y="4235385"/>
              <a:chExt cx="3640740" cy="291667"/>
            </a:xfrm>
            <a:solidFill>
              <a:srgbClr val="5DB781"/>
            </a:solidFill>
          </p:grpSpPr>
          <p:sp>
            <p:nvSpPr>
              <p:cNvPr id="113" name="Forme libre : forme 46">
                <a:extLst>
                  <a:ext uri="{FF2B5EF4-FFF2-40B4-BE49-F238E27FC236}">
                    <a16:creationId xmlns:a16="http://schemas.microsoft.com/office/drawing/2014/main" id="{3760D9A6-CFEF-2AEF-2E3B-B6D7213F893F}"/>
                  </a:ext>
                </a:extLst>
              </p:cNvPr>
              <p:cNvSpPr/>
              <p:nvPr/>
            </p:nvSpPr>
            <p:spPr>
              <a:xfrm>
                <a:off x="5781675" y="4240624"/>
                <a:ext cx="209550" cy="282035"/>
              </a:xfrm>
              <a:custGeom>
                <a:avLst/>
                <a:gdLst>
                  <a:gd name="connsiteX0" fmla="*/ 0 w 209550"/>
                  <a:gd name="connsiteY0" fmla="*/ 0 h 282035"/>
                  <a:gd name="connsiteX1" fmla="*/ 209550 w 209550"/>
                  <a:gd name="connsiteY1" fmla="*/ 0 h 282035"/>
                  <a:gd name="connsiteX2" fmla="*/ 209550 w 209550"/>
                  <a:gd name="connsiteY2" fmla="*/ 44672 h 282035"/>
                  <a:gd name="connsiteX3" fmla="*/ 49530 w 209550"/>
                  <a:gd name="connsiteY3" fmla="*/ 44672 h 282035"/>
                  <a:gd name="connsiteX4" fmla="*/ 49530 w 209550"/>
                  <a:gd name="connsiteY4" fmla="*/ 122492 h 282035"/>
                  <a:gd name="connsiteX5" fmla="*/ 191738 w 209550"/>
                  <a:gd name="connsiteY5" fmla="*/ 122492 h 282035"/>
                  <a:gd name="connsiteX6" fmla="*/ 191738 w 209550"/>
                  <a:gd name="connsiteY6" fmla="*/ 167164 h 282035"/>
                  <a:gd name="connsiteX7" fmla="*/ 49530 w 209550"/>
                  <a:gd name="connsiteY7" fmla="*/ 167164 h 282035"/>
                  <a:gd name="connsiteX8" fmla="*/ 49530 w 209550"/>
                  <a:gd name="connsiteY8" fmla="*/ 282035 h 282035"/>
                  <a:gd name="connsiteX9" fmla="*/ 0 w 209550"/>
                  <a:gd name="connsiteY9" fmla="*/ 282035 h 2820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09550" h="282035">
                    <a:moveTo>
                      <a:pt x="0" y="0"/>
                    </a:moveTo>
                    <a:lnTo>
                      <a:pt x="209550" y="0"/>
                    </a:lnTo>
                    <a:lnTo>
                      <a:pt x="209550" y="44672"/>
                    </a:lnTo>
                    <a:lnTo>
                      <a:pt x="49530" y="44672"/>
                    </a:lnTo>
                    <a:lnTo>
                      <a:pt x="49530" y="122492"/>
                    </a:lnTo>
                    <a:lnTo>
                      <a:pt x="191738" y="122492"/>
                    </a:lnTo>
                    <a:lnTo>
                      <a:pt x="191738" y="167164"/>
                    </a:lnTo>
                    <a:lnTo>
                      <a:pt x="49530" y="167164"/>
                    </a:lnTo>
                    <a:lnTo>
                      <a:pt x="49530" y="282035"/>
                    </a:lnTo>
                    <a:lnTo>
                      <a:pt x="0" y="282035"/>
                    </a:lnTo>
                    <a:close/>
                  </a:path>
                </a:pathLst>
              </a:custGeom>
              <a:solidFill>
                <a:srgbClr val="5DB78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14" name="Forme libre : forme 47">
                <a:extLst>
                  <a:ext uri="{FF2B5EF4-FFF2-40B4-BE49-F238E27FC236}">
                    <a16:creationId xmlns:a16="http://schemas.microsoft.com/office/drawing/2014/main" id="{DA8B5981-70E0-1224-F61B-BF42CCF2B1E2}"/>
                  </a:ext>
                </a:extLst>
              </p:cNvPr>
              <p:cNvSpPr/>
              <p:nvPr/>
            </p:nvSpPr>
            <p:spPr>
              <a:xfrm>
                <a:off x="6187533" y="4235385"/>
                <a:ext cx="294992" cy="291667"/>
              </a:xfrm>
              <a:custGeom>
                <a:avLst/>
                <a:gdLst>
                  <a:gd name="connsiteX0" fmla="*/ 147258 w 294992"/>
                  <a:gd name="connsiteY0" fmla="*/ 246126 h 291667"/>
                  <a:gd name="connsiteX1" fmla="*/ 215457 w 294992"/>
                  <a:gd name="connsiteY1" fmla="*/ 216980 h 291667"/>
                  <a:gd name="connsiteX2" fmla="*/ 234507 w 294992"/>
                  <a:gd name="connsiteY2" fmla="*/ 185357 h 291667"/>
                  <a:gd name="connsiteX3" fmla="*/ 241556 w 294992"/>
                  <a:gd name="connsiteY3" fmla="*/ 146685 h 291667"/>
                  <a:gd name="connsiteX4" fmla="*/ 241556 w 294992"/>
                  <a:gd name="connsiteY4" fmla="*/ 145828 h 291667"/>
                  <a:gd name="connsiteX5" fmla="*/ 234507 w 294992"/>
                  <a:gd name="connsiteY5" fmla="*/ 106966 h 291667"/>
                  <a:gd name="connsiteX6" fmla="*/ 184596 w 294992"/>
                  <a:gd name="connsiteY6" fmla="*/ 53531 h 291667"/>
                  <a:gd name="connsiteX7" fmla="*/ 78202 w 294992"/>
                  <a:gd name="connsiteY7" fmla="*/ 74676 h 291667"/>
                  <a:gd name="connsiteX8" fmla="*/ 59152 w 294992"/>
                  <a:gd name="connsiteY8" fmla="*/ 106299 h 291667"/>
                  <a:gd name="connsiteX9" fmla="*/ 52199 w 294992"/>
                  <a:gd name="connsiteY9" fmla="*/ 145066 h 291667"/>
                  <a:gd name="connsiteX10" fmla="*/ 52199 w 294992"/>
                  <a:gd name="connsiteY10" fmla="*/ 145828 h 291667"/>
                  <a:gd name="connsiteX11" fmla="*/ 59152 w 294992"/>
                  <a:gd name="connsiteY11" fmla="*/ 184690 h 291667"/>
                  <a:gd name="connsiteX12" fmla="*/ 78869 w 294992"/>
                  <a:gd name="connsiteY12" fmla="*/ 216503 h 291667"/>
                  <a:gd name="connsiteX13" fmla="*/ 109063 w 294992"/>
                  <a:gd name="connsiteY13" fmla="*/ 238030 h 291667"/>
                  <a:gd name="connsiteX14" fmla="*/ 147639 w 294992"/>
                  <a:gd name="connsiteY14" fmla="*/ 246126 h 291667"/>
                  <a:gd name="connsiteX15" fmla="*/ 146877 w 294992"/>
                  <a:gd name="connsiteY15" fmla="*/ 291656 h 291667"/>
                  <a:gd name="connsiteX16" fmla="*/ 87155 w 294992"/>
                  <a:gd name="connsiteY16" fmla="*/ 280226 h 291667"/>
                  <a:gd name="connsiteX17" fmla="*/ 10955 w 294992"/>
                  <a:gd name="connsiteY17" fmla="*/ 202787 h 291667"/>
                  <a:gd name="connsiteX18" fmla="*/ 1 w 294992"/>
                  <a:gd name="connsiteY18" fmla="*/ 146685 h 291667"/>
                  <a:gd name="connsiteX19" fmla="*/ 1 w 294992"/>
                  <a:gd name="connsiteY19" fmla="*/ 145828 h 291667"/>
                  <a:gd name="connsiteX20" fmla="*/ 10955 w 294992"/>
                  <a:gd name="connsiteY20" fmla="*/ 89630 h 291667"/>
                  <a:gd name="connsiteX21" fmla="*/ 41531 w 294992"/>
                  <a:gd name="connsiteY21" fmla="*/ 43244 h 291667"/>
                  <a:gd name="connsiteX22" fmla="*/ 207551 w 294992"/>
                  <a:gd name="connsiteY22" fmla="*/ 11525 h 291667"/>
                  <a:gd name="connsiteX23" fmla="*/ 253843 w 294992"/>
                  <a:gd name="connsiteY23" fmla="*/ 42672 h 291667"/>
                  <a:gd name="connsiteX24" fmla="*/ 284037 w 294992"/>
                  <a:gd name="connsiteY24" fmla="*/ 88773 h 291667"/>
                  <a:gd name="connsiteX25" fmla="*/ 294991 w 294992"/>
                  <a:gd name="connsiteY25" fmla="*/ 145066 h 291667"/>
                  <a:gd name="connsiteX26" fmla="*/ 294991 w 294992"/>
                  <a:gd name="connsiteY26" fmla="*/ 145828 h 291667"/>
                  <a:gd name="connsiteX27" fmla="*/ 284037 w 294992"/>
                  <a:gd name="connsiteY27" fmla="*/ 202025 h 291667"/>
                  <a:gd name="connsiteX28" fmla="*/ 253462 w 294992"/>
                  <a:gd name="connsiteY28" fmla="*/ 248317 h 291667"/>
                  <a:gd name="connsiteX29" fmla="*/ 206694 w 294992"/>
                  <a:gd name="connsiteY29" fmla="*/ 279940 h 291667"/>
                  <a:gd name="connsiteX30" fmla="*/ 147163 w 294992"/>
                  <a:gd name="connsiteY30" fmla="*/ 291656 h 291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294992" h="291667">
                    <a:moveTo>
                      <a:pt x="147258" y="246126"/>
                    </a:moveTo>
                    <a:cubicBezTo>
                      <a:pt x="173090" y="246507"/>
                      <a:pt x="197874" y="235915"/>
                      <a:pt x="215457" y="216980"/>
                    </a:cubicBezTo>
                    <a:cubicBezTo>
                      <a:pt x="223715" y="207712"/>
                      <a:pt x="230173" y="196987"/>
                      <a:pt x="234507" y="185357"/>
                    </a:cubicBezTo>
                    <a:cubicBezTo>
                      <a:pt x="239232" y="173012"/>
                      <a:pt x="241622" y="159896"/>
                      <a:pt x="241556" y="146685"/>
                    </a:cubicBezTo>
                    <a:lnTo>
                      <a:pt x="241556" y="145828"/>
                    </a:lnTo>
                    <a:cubicBezTo>
                      <a:pt x="241622" y="132550"/>
                      <a:pt x="239232" y="119377"/>
                      <a:pt x="234507" y="106966"/>
                    </a:cubicBezTo>
                    <a:cubicBezTo>
                      <a:pt x="225639" y="83220"/>
                      <a:pt x="207675" y="63989"/>
                      <a:pt x="184596" y="53531"/>
                    </a:cubicBezTo>
                    <a:cubicBezTo>
                      <a:pt x="148258" y="37138"/>
                      <a:pt x="105510" y="45634"/>
                      <a:pt x="78202" y="74676"/>
                    </a:cubicBezTo>
                    <a:cubicBezTo>
                      <a:pt x="69944" y="83944"/>
                      <a:pt x="63486" y="94669"/>
                      <a:pt x="59152" y="106299"/>
                    </a:cubicBezTo>
                    <a:cubicBezTo>
                      <a:pt x="54466" y="118682"/>
                      <a:pt x="52103" y="131826"/>
                      <a:pt x="52199" y="145066"/>
                    </a:cubicBezTo>
                    <a:lnTo>
                      <a:pt x="52199" y="145828"/>
                    </a:lnTo>
                    <a:cubicBezTo>
                      <a:pt x="52103" y="159096"/>
                      <a:pt x="54456" y="172279"/>
                      <a:pt x="59152" y="184690"/>
                    </a:cubicBezTo>
                    <a:cubicBezTo>
                      <a:pt x="63553" y="196491"/>
                      <a:pt x="70258" y="207312"/>
                      <a:pt x="78869" y="216503"/>
                    </a:cubicBezTo>
                    <a:cubicBezTo>
                      <a:pt x="87393" y="225628"/>
                      <a:pt x="97661" y="232943"/>
                      <a:pt x="109063" y="238030"/>
                    </a:cubicBezTo>
                    <a:cubicBezTo>
                      <a:pt x="121179" y="243507"/>
                      <a:pt x="134342" y="246269"/>
                      <a:pt x="147639" y="246126"/>
                    </a:cubicBezTo>
                    <a:moveTo>
                      <a:pt x="146877" y="291656"/>
                    </a:moveTo>
                    <a:cubicBezTo>
                      <a:pt x="126398" y="291913"/>
                      <a:pt x="106091" y="288027"/>
                      <a:pt x="87155" y="280226"/>
                    </a:cubicBezTo>
                    <a:cubicBezTo>
                      <a:pt x="52389" y="265690"/>
                      <a:pt x="24928" y="237782"/>
                      <a:pt x="10955" y="202787"/>
                    </a:cubicBezTo>
                    <a:cubicBezTo>
                      <a:pt x="3640" y="184995"/>
                      <a:pt x="-84" y="165926"/>
                      <a:pt x="1" y="146685"/>
                    </a:cubicBezTo>
                    <a:lnTo>
                      <a:pt x="1" y="145828"/>
                    </a:lnTo>
                    <a:cubicBezTo>
                      <a:pt x="-84" y="126559"/>
                      <a:pt x="3640" y="107461"/>
                      <a:pt x="10955" y="89630"/>
                    </a:cubicBezTo>
                    <a:cubicBezTo>
                      <a:pt x="18013" y="72314"/>
                      <a:pt x="28405" y="56560"/>
                      <a:pt x="41531" y="43244"/>
                    </a:cubicBezTo>
                    <a:cubicBezTo>
                      <a:pt x="85726" y="762"/>
                      <a:pt x="150811" y="-11668"/>
                      <a:pt x="207551" y="11525"/>
                    </a:cubicBezTo>
                    <a:cubicBezTo>
                      <a:pt x="224906" y="18707"/>
                      <a:pt x="240651" y="29299"/>
                      <a:pt x="253843" y="42672"/>
                    </a:cubicBezTo>
                    <a:cubicBezTo>
                      <a:pt x="266816" y="55921"/>
                      <a:pt x="277074" y="71590"/>
                      <a:pt x="284037" y="88773"/>
                    </a:cubicBezTo>
                    <a:cubicBezTo>
                      <a:pt x="291352" y="106632"/>
                      <a:pt x="295076" y="125768"/>
                      <a:pt x="294991" y="145066"/>
                    </a:cubicBezTo>
                    <a:lnTo>
                      <a:pt x="294991" y="145828"/>
                    </a:lnTo>
                    <a:cubicBezTo>
                      <a:pt x="295086" y="165097"/>
                      <a:pt x="291362" y="184204"/>
                      <a:pt x="284037" y="202025"/>
                    </a:cubicBezTo>
                    <a:cubicBezTo>
                      <a:pt x="277008" y="219332"/>
                      <a:pt x="266616" y="235058"/>
                      <a:pt x="253462" y="248317"/>
                    </a:cubicBezTo>
                    <a:cubicBezTo>
                      <a:pt x="240089" y="261814"/>
                      <a:pt x="224201" y="272558"/>
                      <a:pt x="206694" y="279940"/>
                    </a:cubicBezTo>
                    <a:cubicBezTo>
                      <a:pt x="187873" y="287912"/>
                      <a:pt x="167603" y="291903"/>
                      <a:pt x="147163" y="291656"/>
                    </a:cubicBezTo>
                  </a:path>
                </a:pathLst>
              </a:custGeom>
              <a:solidFill>
                <a:srgbClr val="5DB78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15" name="Forme libre : forme 48">
                <a:extLst>
                  <a:ext uri="{FF2B5EF4-FFF2-40B4-BE49-F238E27FC236}">
                    <a16:creationId xmlns:a16="http://schemas.microsoft.com/office/drawing/2014/main" id="{8C67D440-81AC-6754-8359-9FA796241820}"/>
                  </a:ext>
                </a:extLst>
              </p:cNvPr>
              <p:cNvSpPr/>
              <p:nvPr/>
            </p:nvSpPr>
            <p:spPr>
              <a:xfrm>
                <a:off x="6694550" y="4240604"/>
                <a:ext cx="239744" cy="282055"/>
              </a:xfrm>
              <a:custGeom>
                <a:avLst/>
                <a:gdLst>
                  <a:gd name="connsiteX0" fmla="*/ 122301 w 239744"/>
                  <a:gd name="connsiteY0" fmla="*/ 139752 h 282055"/>
                  <a:gd name="connsiteX1" fmla="*/ 164687 w 239744"/>
                  <a:gd name="connsiteY1" fmla="*/ 126989 h 282055"/>
                  <a:gd name="connsiteX2" fmla="*/ 180499 w 239744"/>
                  <a:gd name="connsiteY2" fmla="*/ 92413 h 282055"/>
                  <a:gd name="connsiteX3" fmla="*/ 180499 w 239744"/>
                  <a:gd name="connsiteY3" fmla="*/ 91651 h 282055"/>
                  <a:gd name="connsiteX4" fmla="*/ 165068 w 239744"/>
                  <a:gd name="connsiteY4" fmla="*/ 56599 h 282055"/>
                  <a:gd name="connsiteX5" fmla="*/ 121920 w 239744"/>
                  <a:gd name="connsiteY5" fmla="*/ 44693 h 282055"/>
                  <a:gd name="connsiteX6" fmla="*/ 49149 w 239744"/>
                  <a:gd name="connsiteY6" fmla="*/ 44693 h 282055"/>
                  <a:gd name="connsiteX7" fmla="*/ 49149 w 239744"/>
                  <a:gd name="connsiteY7" fmla="*/ 139943 h 282055"/>
                  <a:gd name="connsiteX8" fmla="*/ 381 w 239744"/>
                  <a:gd name="connsiteY8" fmla="*/ 21 h 282055"/>
                  <a:gd name="connsiteX9" fmla="*/ 126111 w 239744"/>
                  <a:gd name="connsiteY9" fmla="*/ 21 h 282055"/>
                  <a:gd name="connsiteX10" fmla="*/ 173260 w 239744"/>
                  <a:gd name="connsiteY10" fmla="*/ 7450 h 282055"/>
                  <a:gd name="connsiteX11" fmla="*/ 207454 w 239744"/>
                  <a:gd name="connsiteY11" fmla="*/ 28214 h 282055"/>
                  <a:gd name="connsiteX12" fmla="*/ 224790 w 239744"/>
                  <a:gd name="connsiteY12" fmla="*/ 55170 h 282055"/>
                  <a:gd name="connsiteX13" fmla="*/ 230791 w 239744"/>
                  <a:gd name="connsiteY13" fmla="*/ 88984 h 282055"/>
                  <a:gd name="connsiteX14" fmla="*/ 230791 w 239744"/>
                  <a:gd name="connsiteY14" fmla="*/ 89841 h 282055"/>
                  <a:gd name="connsiteX15" fmla="*/ 225838 w 239744"/>
                  <a:gd name="connsiteY15" fmla="*/ 121083 h 282055"/>
                  <a:gd name="connsiteX16" fmla="*/ 190786 w 239744"/>
                  <a:gd name="connsiteY16" fmla="*/ 163755 h 282055"/>
                  <a:gd name="connsiteX17" fmla="*/ 163544 w 239744"/>
                  <a:gd name="connsiteY17" fmla="*/ 175280 h 282055"/>
                  <a:gd name="connsiteX18" fmla="*/ 239744 w 239744"/>
                  <a:gd name="connsiteY18" fmla="*/ 281960 h 282055"/>
                  <a:gd name="connsiteX19" fmla="*/ 181261 w 239744"/>
                  <a:gd name="connsiteY19" fmla="*/ 281960 h 282055"/>
                  <a:gd name="connsiteX20" fmla="*/ 111823 w 239744"/>
                  <a:gd name="connsiteY20" fmla="*/ 183758 h 282055"/>
                  <a:gd name="connsiteX21" fmla="*/ 49149 w 239744"/>
                  <a:gd name="connsiteY21" fmla="*/ 183758 h 282055"/>
                  <a:gd name="connsiteX22" fmla="*/ 49149 w 239744"/>
                  <a:gd name="connsiteY22" fmla="*/ 282056 h 282055"/>
                  <a:gd name="connsiteX23" fmla="*/ 0 w 239744"/>
                  <a:gd name="connsiteY23" fmla="*/ 282056 h 282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9744" h="282055">
                    <a:moveTo>
                      <a:pt x="122301" y="139752"/>
                    </a:moveTo>
                    <a:cubicBezTo>
                      <a:pt x="137493" y="140600"/>
                      <a:pt x="152495" y="136085"/>
                      <a:pt x="164687" y="126989"/>
                    </a:cubicBezTo>
                    <a:cubicBezTo>
                      <a:pt x="175184" y="118654"/>
                      <a:pt x="181061" y="105805"/>
                      <a:pt x="180499" y="92413"/>
                    </a:cubicBezTo>
                    <a:lnTo>
                      <a:pt x="180499" y="91651"/>
                    </a:lnTo>
                    <a:cubicBezTo>
                      <a:pt x="181337" y="78154"/>
                      <a:pt x="175584" y="65095"/>
                      <a:pt x="165068" y="56599"/>
                    </a:cubicBezTo>
                    <a:cubicBezTo>
                      <a:pt x="152410" y="47941"/>
                      <a:pt x="137227" y="43750"/>
                      <a:pt x="121920" y="44693"/>
                    </a:cubicBezTo>
                    <a:lnTo>
                      <a:pt x="49149" y="44693"/>
                    </a:lnTo>
                    <a:lnTo>
                      <a:pt x="49149" y="139943"/>
                    </a:lnTo>
                    <a:close/>
                    <a:moveTo>
                      <a:pt x="381" y="21"/>
                    </a:moveTo>
                    <a:lnTo>
                      <a:pt x="126111" y="21"/>
                    </a:lnTo>
                    <a:cubicBezTo>
                      <a:pt x="142142" y="-256"/>
                      <a:pt x="158096" y="2259"/>
                      <a:pt x="173260" y="7450"/>
                    </a:cubicBezTo>
                    <a:cubicBezTo>
                      <a:pt x="185995" y="11870"/>
                      <a:pt x="197653" y="18947"/>
                      <a:pt x="207454" y="28214"/>
                    </a:cubicBezTo>
                    <a:cubicBezTo>
                      <a:pt x="214979" y="35949"/>
                      <a:pt x="220875" y="45112"/>
                      <a:pt x="224790" y="55170"/>
                    </a:cubicBezTo>
                    <a:cubicBezTo>
                      <a:pt x="228895" y="65962"/>
                      <a:pt x="230934" y="77440"/>
                      <a:pt x="230791" y="88984"/>
                    </a:cubicBezTo>
                    <a:lnTo>
                      <a:pt x="230791" y="89841"/>
                    </a:lnTo>
                    <a:cubicBezTo>
                      <a:pt x="230962" y="100462"/>
                      <a:pt x="229286" y="111034"/>
                      <a:pt x="225838" y="121083"/>
                    </a:cubicBezTo>
                    <a:cubicBezTo>
                      <a:pt x="219513" y="138971"/>
                      <a:pt x="207112" y="154078"/>
                      <a:pt x="190786" y="163755"/>
                    </a:cubicBezTo>
                    <a:cubicBezTo>
                      <a:pt x="182299" y="168870"/>
                      <a:pt x="173126" y="172747"/>
                      <a:pt x="163544" y="175280"/>
                    </a:cubicBezTo>
                    <a:lnTo>
                      <a:pt x="239744" y="281960"/>
                    </a:lnTo>
                    <a:lnTo>
                      <a:pt x="181261" y="281960"/>
                    </a:lnTo>
                    <a:lnTo>
                      <a:pt x="111823" y="183758"/>
                    </a:lnTo>
                    <a:lnTo>
                      <a:pt x="49149" y="183758"/>
                    </a:lnTo>
                    <a:lnTo>
                      <a:pt x="49149" y="282056"/>
                    </a:lnTo>
                    <a:lnTo>
                      <a:pt x="0" y="282056"/>
                    </a:lnTo>
                    <a:close/>
                  </a:path>
                </a:pathLst>
              </a:custGeom>
              <a:solidFill>
                <a:srgbClr val="5DB78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16" name="Forme libre : forme 49">
                <a:extLst>
                  <a:ext uri="{FF2B5EF4-FFF2-40B4-BE49-F238E27FC236}">
                    <a16:creationId xmlns:a16="http://schemas.microsoft.com/office/drawing/2014/main" id="{FFFECD41-1E1C-B442-2A76-D9680E4B7365}"/>
                  </a:ext>
                </a:extLst>
              </p:cNvPr>
              <p:cNvSpPr/>
              <p:nvPr/>
            </p:nvSpPr>
            <p:spPr>
              <a:xfrm>
                <a:off x="7393114" y="4240624"/>
                <a:ext cx="228600" cy="281939"/>
              </a:xfrm>
              <a:custGeom>
                <a:avLst/>
                <a:gdLst>
                  <a:gd name="connsiteX0" fmla="*/ 89440 w 228600"/>
                  <a:gd name="connsiteY0" fmla="*/ 45910 h 281939"/>
                  <a:gd name="connsiteX1" fmla="*/ 0 w 228600"/>
                  <a:gd name="connsiteY1" fmla="*/ 45910 h 281939"/>
                  <a:gd name="connsiteX2" fmla="*/ 0 w 228600"/>
                  <a:gd name="connsiteY2" fmla="*/ 0 h 281939"/>
                  <a:gd name="connsiteX3" fmla="*/ 228600 w 228600"/>
                  <a:gd name="connsiteY3" fmla="*/ 0 h 281939"/>
                  <a:gd name="connsiteX4" fmla="*/ 228600 w 228600"/>
                  <a:gd name="connsiteY4" fmla="*/ 45910 h 281939"/>
                  <a:gd name="connsiteX5" fmla="*/ 139160 w 228600"/>
                  <a:gd name="connsiteY5" fmla="*/ 45910 h 281939"/>
                  <a:gd name="connsiteX6" fmla="*/ 139160 w 228600"/>
                  <a:gd name="connsiteY6" fmla="*/ 281940 h 281939"/>
                  <a:gd name="connsiteX7" fmla="*/ 89154 w 228600"/>
                  <a:gd name="connsiteY7" fmla="*/ 281940 h 281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8600" h="281939">
                    <a:moveTo>
                      <a:pt x="89440" y="45910"/>
                    </a:moveTo>
                    <a:lnTo>
                      <a:pt x="0" y="45910"/>
                    </a:lnTo>
                    <a:lnTo>
                      <a:pt x="0" y="0"/>
                    </a:lnTo>
                    <a:lnTo>
                      <a:pt x="228600" y="0"/>
                    </a:lnTo>
                    <a:lnTo>
                      <a:pt x="228600" y="45910"/>
                    </a:lnTo>
                    <a:lnTo>
                      <a:pt x="139160" y="45910"/>
                    </a:lnTo>
                    <a:lnTo>
                      <a:pt x="139160" y="281940"/>
                    </a:lnTo>
                    <a:lnTo>
                      <a:pt x="89154" y="281940"/>
                    </a:lnTo>
                    <a:close/>
                  </a:path>
                </a:pathLst>
              </a:custGeom>
              <a:solidFill>
                <a:srgbClr val="5DB78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17" name="Forme libre : forme 50">
                <a:extLst>
                  <a:ext uri="{FF2B5EF4-FFF2-40B4-BE49-F238E27FC236}">
                    <a16:creationId xmlns:a16="http://schemas.microsoft.com/office/drawing/2014/main" id="{E4EC995A-F36D-CEE6-C590-A53299695051}"/>
                  </a:ext>
                </a:extLst>
              </p:cNvPr>
              <p:cNvSpPr/>
              <p:nvPr/>
            </p:nvSpPr>
            <p:spPr>
              <a:xfrm>
                <a:off x="7827454" y="4240602"/>
                <a:ext cx="239458" cy="282057"/>
              </a:xfrm>
              <a:custGeom>
                <a:avLst/>
                <a:gdLst>
                  <a:gd name="connsiteX0" fmla="*/ 121920 w 239458"/>
                  <a:gd name="connsiteY0" fmla="*/ 139754 h 282057"/>
                  <a:gd name="connsiteX1" fmla="*/ 164020 w 239458"/>
                  <a:gd name="connsiteY1" fmla="*/ 126609 h 282057"/>
                  <a:gd name="connsiteX2" fmla="*/ 179831 w 239458"/>
                  <a:gd name="connsiteY2" fmla="*/ 92033 h 282057"/>
                  <a:gd name="connsiteX3" fmla="*/ 179831 w 239458"/>
                  <a:gd name="connsiteY3" fmla="*/ 91271 h 282057"/>
                  <a:gd name="connsiteX4" fmla="*/ 164401 w 239458"/>
                  <a:gd name="connsiteY4" fmla="*/ 56219 h 282057"/>
                  <a:gd name="connsiteX5" fmla="*/ 121253 w 239458"/>
                  <a:gd name="connsiteY5" fmla="*/ 44313 h 282057"/>
                  <a:gd name="connsiteX6" fmla="*/ 48863 w 239458"/>
                  <a:gd name="connsiteY6" fmla="*/ 44313 h 282057"/>
                  <a:gd name="connsiteX7" fmla="*/ 48863 w 239458"/>
                  <a:gd name="connsiteY7" fmla="*/ 139563 h 282057"/>
                  <a:gd name="connsiteX8" fmla="*/ 0 w 239458"/>
                  <a:gd name="connsiteY8" fmla="*/ 22 h 282057"/>
                  <a:gd name="connsiteX9" fmla="*/ 125920 w 239458"/>
                  <a:gd name="connsiteY9" fmla="*/ 22 h 282057"/>
                  <a:gd name="connsiteX10" fmla="*/ 172974 w 239458"/>
                  <a:gd name="connsiteY10" fmla="*/ 7451 h 282057"/>
                  <a:gd name="connsiteX11" fmla="*/ 207264 w 239458"/>
                  <a:gd name="connsiteY11" fmla="*/ 28216 h 282057"/>
                  <a:gd name="connsiteX12" fmla="*/ 224599 w 239458"/>
                  <a:gd name="connsiteY12" fmla="*/ 55172 h 282057"/>
                  <a:gd name="connsiteX13" fmla="*/ 230600 w 239458"/>
                  <a:gd name="connsiteY13" fmla="*/ 88985 h 282057"/>
                  <a:gd name="connsiteX14" fmla="*/ 230600 w 239458"/>
                  <a:gd name="connsiteY14" fmla="*/ 89843 h 282057"/>
                  <a:gd name="connsiteX15" fmla="*/ 225647 w 239458"/>
                  <a:gd name="connsiteY15" fmla="*/ 121085 h 282057"/>
                  <a:gd name="connsiteX16" fmla="*/ 211645 w 239458"/>
                  <a:gd name="connsiteY16" fmla="*/ 145659 h 282057"/>
                  <a:gd name="connsiteX17" fmla="*/ 190405 w 239458"/>
                  <a:gd name="connsiteY17" fmla="*/ 163757 h 282057"/>
                  <a:gd name="connsiteX18" fmla="*/ 163258 w 239458"/>
                  <a:gd name="connsiteY18" fmla="*/ 175282 h 282057"/>
                  <a:gd name="connsiteX19" fmla="*/ 239458 w 239458"/>
                  <a:gd name="connsiteY19" fmla="*/ 281962 h 282057"/>
                  <a:gd name="connsiteX20" fmla="*/ 180975 w 239458"/>
                  <a:gd name="connsiteY20" fmla="*/ 281962 h 282057"/>
                  <a:gd name="connsiteX21" fmla="*/ 111347 w 239458"/>
                  <a:gd name="connsiteY21" fmla="*/ 183759 h 282057"/>
                  <a:gd name="connsiteX22" fmla="*/ 49149 w 239458"/>
                  <a:gd name="connsiteY22" fmla="*/ 183759 h 282057"/>
                  <a:gd name="connsiteX23" fmla="*/ 49149 w 239458"/>
                  <a:gd name="connsiteY23" fmla="*/ 282057 h 282057"/>
                  <a:gd name="connsiteX24" fmla="*/ 0 w 239458"/>
                  <a:gd name="connsiteY24" fmla="*/ 282057 h 2820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39458" h="282057">
                    <a:moveTo>
                      <a:pt x="121920" y="139754"/>
                    </a:moveTo>
                    <a:cubicBezTo>
                      <a:pt x="137055" y="140420"/>
                      <a:pt x="151952" y="135772"/>
                      <a:pt x="164020" y="126609"/>
                    </a:cubicBezTo>
                    <a:cubicBezTo>
                      <a:pt x="174479" y="118246"/>
                      <a:pt x="180346" y="105416"/>
                      <a:pt x="179831" y="92033"/>
                    </a:cubicBezTo>
                    <a:lnTo>
                      <a:pt x="179831" y="91271"/>
                    </a:lnTo>
                    <a:cubicBezTo>
                      <a:pt x="180670" y="77774"/>
                      <a:pt x="174917" y="64716"/>
                      <a:pt x="164401" y="56219"/>
                    </a:cubicBezTo>
                    <a:cubicBezTo>
                      <a:pt x="151742" y="47561"/>
                      <a:pt x="136560" y="43370"/>
                      <a:pt x="121253" y="44313"/>
                    </a:cubicBezTo>
                    <a:lnTo>
                      <a:pt x="48863" y="44313"/>
                    </a:lnTo>
                    <a:lnTo>
                      <a:pt x="48863" y="139563"/>
                    </a:lnTo>
                    <a:close/>
                    <a:moveTo>
                      <a:pt x="0" y="22"/>
                    </a:moveTo>
                    <a:lnTo>
                      <a:pt x="125920" y="22"/>
                    </a:lnTo>
                    <a:cubicBezTo>
                      <a:pt x="141922" y="-264"/>
                      <a:pt x="157839" y="2251"/>
                      <a:pt x="172974" y="7451"/>
                    </a:cubicBezTo>
                    <a:cubicBezTo>
                      <a:pt x="185747" y="11861"/>
                      <a:pt x="197434" y="18938"/>
                      <a:pt x="207264" y="28216"/>
                    </a:cubicBezTo>
                    <a:cubicBezTo>
                      <a:pt x="214789" y="35950"/>
                      <a:pt x="220684" y="45113"/>
                      <a:pt x="224599" y="55172"/>
                    </a:cubicBezTo>
                    <a:cubicBezTo>
                      <a:pt x="228705" y="65963"/>
                      <a:pt x="230743" y="77441"/>
                      <a:pt x="230600" y="88985"/>
                    </a:cubicBezTo>
                    <a:lnTo>
                      <a:pt x="230600" y="89843"/>
                    </a:lnTo>
                    <a:cubicBezTo>
                      <a:pt x="230771" y="100463"/>
                      <a:pt x="229095" y="111036"/>
                      <a:pt x="225647" y="121085"/>
                    </a:cubicBezTo>
                    <a:cubicBezTo>
                      <a:pt x="222399" y="130009"/>
                      <a:pt x="217665" y="138315"/>
                      <a:pt x="211645" y="145659"/>
                    </a:cubicBezTo>
                    <a:cubicBezTo>
                      <a:pt x="205616" y="152822"/>
                      <a:pt x="198434" y="158937"/>
                      <a:pt x="190405" y="163757"/>
                    </a:cubicBezTo>
                    <a:cubicBezTo>
                      <a:pt x="181956" y="168871"/>
                      <a:pt x="172812" y="172758"/>
                      <a:pt x="163258" y="175282"/>
                    </a:cubicBezTo>
                    <a:lnTo>
                      <a:pt x="239458" y="281962"/>
                    </a:lnTo>
                    <a:lnTo>
                      <a:pt x="180975" y="281962"/>
                    </a:lnTo>
                    <a:lnTo>
                      <a:pt x="111347" y="183759"/>
                    </a:lnTo>
                    <a:lnTo>
                      <a:pt x="49149" y="183759"/>
                    </a:lnTo>
                    <a:lnTo>
                      <a:pt x="49149" y="282057"/>
                    </a:lnTo>
                    <a:lnTo>
                      <a:pt x="0" y="282057"/>
                    </a:lnTo>
                    <a:close/>
                  </a:path>
                </a:pathLst>
              </a:custGeom>
              <a:solidFill>
                <a:srgbClr val="5DB78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18" name="Forme libre : forme 51">
                <a:extLst>
                  <a:ext uri="{FF2B5EF4-FFF2-40B4-BE49-F238E27FC236}">
                    <a16:creationId xmlns:a16="http://schemas.microsoft.com/office/drawing/2014/main" id="{72E85C2C-563D-6E2A-3F06-581FC81DF68F}"/>
                  </a:ext>
                </a:extLst>
              </p:cNvPr>
              <p:cNvSpPr/>
              <p:nvPr/>
            </p:nvSpPr>
            <p:spPr>
              <a:xfrm>
                <a:off x="8247697" y="4238624"/>
                <a:ext cx="293846" cy="283940"/>
              </a:xfrm>
              <a:custGeom>
                <a:avLst/>
                <a:gdLst>
                  <a:gd name="connsiteX0" fmla="*/ 194976 w 293846"/>
                  <a:gd name="connsiteY0" fmla="*/ 172021 h 283940"/>
                  <a:gd name="connsiteX1" fmla="*/ 146209 w 293846"/>
                  <a:gd name="connsiteY1" fmla="*/ 59150 h 283940"/>
                  <a:gd name="connsiteX2" fmla="*/ 97917 w 293846"/>
                  <a:gd name="connsiteY2" fmla="*/ 172021 h 283940"/>
                  <a:gd name="connsiteX3" fmla="*/ 124015 w 293846"/>
                  <a:gd name="connsiteY3" fmla="*/ 0 h 283940"/>
                  <a:gd name="connsiteX4" fmla="*/ 170021 w 293846"/>
                  <a:gd name="connsiteY4" fmla="*/ 0 h 283940"/>
                  <a:gd name="connsiteX5" fmla="*/ 293846 w 293846"/>
                  <a:gd name="connsiteY5" fmla="*/ 283940 h 283940"/>
                  <a:gd name="connsiteX6" fmla="*/ 241459 w 293846"/>
                  <a:gd name="connsiteY6" fmla="*/ 283940 h 283940"/>
                  <a:gd name="connsiteX7" fmla="*/ 212884 w 293846"/>
                  <a:gd name="connsiteY7" fmla="*/ 215837 h 283940"/>
                  <a:gd name="connsiteX8" fmla="*/ 79534 w 293846"/>
                  <a:gd name="connsiteY8" fmla="*/ 215837 h 283940"/>
                  <a:gd name="connsiteX9" fmla="*/ 50959 w 293846"/>
                  <a:gd name="connsiteY9" fmla="*/ 283940 h 283940"/>
                  <a:gd name="connsiteX10" fmla="*/ 0 w 293846"/>
                  <a:gd name="connsiteY10" fmla="*/ 283940 h 283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3846" h="283940">
                    <a:moveTo>
                      <a:pt x="194976" y="172021"/>
                    </a:moveTo>
                    <a:lnTo>
                      <a:pt x="146209" y="59150"/>
                    </a:lnTo>
                    <a:lnTo>
                      <a:pt x="97917" y="172021"/>
                    </a:lnTo>
                    <a:close/>
                    <a:moveTo>
                      <a:pt x="124015" y="0"/>
                    </a:moveTo>
                    <a:lnTo>
                      <a:pt x="170021" y="0"/>
                    </a:lnTo>
                    <a:lnTo>
                      <a:pt x="293846" y="283940"/>
                    </a:lnTo>
                    <a:lnTo>
                      <a:pt x="241459" y="283940"/>
                    </a:lnTo>
                    <a:lnTo>
                      <a:pt x="212884" y="215837"/>
                    </a:lnTo>
                    <a:lnTo>
                      <a:pt x="79534" y="215837"/>
                    </a:lnTo>
                    <a:lnTo>
                      <a:pt x="50959" y="283940"/>
                    </a:lnTo>
                    <a:lnTo>
                      <a:pt x="0" y="283940"/>
                    </a:lnTo>
                    <a:close/>
                  </a:path>
                </a:pathLst>
              </a:custGeom>
              <a:solidFill>
                <a:srgbClr val="5DB78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19" name="Forme libre : forme 52">
                <a:extLst>
                  <a:ext uri="{FF2B5EF4-FFF2-40B4-BE49-F238E27FC236}">
                    <a16:creationId xmlns:a16="http://schemas.microsoft.com/office/drawing/2014/main" id="{7E69D721-77E0-F2FF-CCBE-BB0B483B0FCA}"/>
                  </a:ext>
                </a:extLst>
              </p:cNvPr>
              <p:cNvSpPr/>
              <p:nvPr/>
            </p:nvSpPr>
            <p:spPr>
              <a:xfrm>
                <a:off x="8743187" y="4240612"/>
                <a:ext cx="254799" cy="281962"/>
              </a:xfrm>
              <a:custGeom>
                <a:avLst/>
                <a:gdLst>
                  <a:gd name="connsiteX0" fmla="*/ 104775 w 254799"/>
                  <a:gd name="connsiteY0" fmla="*/ 237280 h 281962"/>
                  <a:gd name="connsiteX1" fmla="*/ 145066 w 254799"/>
                  <a:gd name="connsiteY1" fmla="*/ 230231 h 281962"/>
                  <a:gd name="connsiteX2" fmla="*/ 175927 w 254799"/>
                  <a:gd name="connsiteY2" fmla="*/ 210419 h 281962"/>
                  <a:gd name="connsiteX3" fmla="*/ 195644 w 254799"/>
                  <a:gd name="connsiteY3" fmla="*/ 180034 h 281962"/>
                  <a:gd name="connsiteX4" fmla="*/ 202692 w 254799"/>
                  <a:gd name="connsiteY4" fmla="*/ 141934 h 281962"/>
                  <a:gd name="connsiteX5" fmla="*/ 202692 w 254799"/>
                  <a:gd name="connsiteY5" fmla="*/ 141077 h 281962"/>
                  <a:gd name="connsiteX6" fmla="*/ 195644 w 254799"/>
                  <a:gd name="connsiteY6" fmla="*/ 102977 h 281962"/>
                  <a:gd name="connsiteX7" fmla="*/ 175927 w 254799"/>
                  <a:gd name="connsiteY7" fmla="*/ 72402 h 281962"/>
                  <a:gd name="connsiteX8" fmla="*/ 145066 w 254799"/>
                  <a:gd name="connsiteY8" fmla="*/ 52399 h 281962"/>
                  <a:gd name="connsiteX9" fmla="*/ 104775 w 254799"/>
                  <a:gd name="connsiteY9" fmla="*/ 45065 h 281962"/>
                  <a:gd name="connsiteX10" fmla="*/ 49149 w 254799"/>
                  <a:gd name="connsiteY10" fmla="*/ 45065 h 281962"/>
                  <a:gd name="connsiteX11" fmla="*/ 49149 w 254799"/>
                  <a:gd name="connsiteY11" fmla="*/ 237661 h 281962"/>
                  <a:gd name="connsiteX12" fmla="*/ 0 w 254799"/>
                  <a:gd name="connsiteY12" fmla="*/ 12 h 281962"/>
                  <a:gd name="connsiteX13" fmla="*/ 104775 w 254799"/>
                  <a:gd name="connsiteY13" fmla="*/ 12 h 281962"/>
                  <a:gd name="connsiteX14" fmla="*/ 165449 w 254799"/>
                  <a:gd name="connsiteY14" fmla="*/ 10680 h 281962"/>
                  <a:gd name="connsiteX15" fmla="*/ 213074 w 254799"/>
                  <a:gd name="connsiteY15" fmla="*/ 40303 h 281962"/>
                  <a:gd name="connsiteX16" fmla="*/ 243936 w 254799"/>
                  <a:gd name="connsiteY16" fmla="*/ 84784 h 281962"/>
                  <a:gd name="connsiteX17" fmla="*/ 254794 w 254799"/>
                  <a:gd name="connsiteY17" fmla="*/ 140220 h 281962"/>
                  <a:gd name="connsiteX18" fmla="*/ 254794 w 254799"/>
                  <a:gd name="connsiteY18" fmla="*/ 140982 h 281962"/>
                  <a:gd name="connsiteX19" fmla="*/ 243936 w 254799"/>
                  <a:gd name="connsiteY19" fmla="*/ 196608 h 281962"/>
                  <a:gd name="connsiteX20" fmla="*/ 213074 w 254799"/>
                  <a:gd name="connsiteY20" fmla="*/ 241280 h 281962"/>
                  <a:gd name="connsiteX21" fmla="*/ 165449 w 254799"/>
                  <a:gd name="connsiteY21" fmla="*/ 271093 h 281962"/>
                  <a:gd name="connsiteX22" fmla="*/ 104775 w 254799"/>
                  <a:gd name="connsiteY22" fmla="*/ 281952 h 281962"/>
                  <a:gd name="connsiteX23" fmla="*/ 0 w 254799"/>
                  <a:gd name="connsiteY23" fmla="*/ 281952 h 281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54799" h="281962">
                    <a:moveTo>
                      <a:pt x="104775" y="237280"/>
                    </a:moveTo>
                    <a:cubicBezTo>
                      <a:pt x="118529" y="237441"/>
                      <a:pt x="132188" y="235051"/>
                      <a:pt x="145066" y="230231"/>
                    </a:cubicBezTo>
                    <a:cubicBezTo>
                      <a:pt x="156610" y="225840"/>
                      <a:pt x="167126" y="219087"/>
                      <a:pt x="175927" y="210419"/>
                    </a:cubicBezTo>
                    <a:cubicBezTo>
                      <a:pt x="184461" y="201704"/>
                      <a:pt x="191158" y="191379"/>
                      <a:pt x="195644" y="180034"/>
                    </a:cubicBezTo>
                    <a:cubicBezTo>
                      <a:pt x="200396" y="167900"/>
                      <a:pt x="202788" y="154965"/>
                      <a:pt x="202692" y="141934"/>
                    </a:cubicBezTo>
                    <a:lnTo>
                      <a:pt x="202692" y="141077"/>
                    </a:lnTo>
                    <a:cubicBezTo>
                      <a:pt x="202759" y="128047"/>
                      <a:pt x="200368" y="115121"/>
                      <a:pt x="195644" y="102977"/>
                    </a:cubicBezTo>
                    <a:cubicBezTo>
                      <a:pt x="191234" y="91547"/>
                      <a:pt x="184518" y="81136"/>
                      <a:pt x="175927" y="72402"/>
                    </a:cubicBezTo>
                    <a:cubicBezTo>
                      <a:pt x="167107" y="63706"/>
                      <a:pt x="156610" y="56895"/>
                      <a:pt x="145066" y="52399"/>
                    </a:cubicBezTo>
                    <a:cubicBezTo>
                      <a:pt x="132236" y="47389"/>
                      <a:pt x="118549" y="44903"/>
                      <a:pt x="104775" y="45065"/>
                    </a:cubicBezTo>
                    <a:lnTo>
                      <a:pt x="49149" y="45065"/>
                    </a:lnTo>
                    <a:lnTo>
                      <a:pt x="49149" y="237661"/>
                    </a:lnTo>
                    <a:close/>
                    <a:moveTo>
                      <a:pt x="0" y="12"/>
                    </a:moveTo>
                    <a:lnTo>
                      <a:pt x="104775" y="12"/>
                    </a:lnTo>
                    <a:cubicBezTo>
                      <a:pt x="125492" y="-236"/>
                      <a:pt x="146066" y="3374"/>
                      <a:pt x="165449" y="10680"/>
                    </a:cubicBezTo>
                    <a:cubicBezTo>
                      <a:pt x="183137" y="17290"/>
                      <a:pt x="199330" y="27358"/>
                      <a:pt x="213074" y="40303"/>
                    </a:cubicBezTo>
                    <a:cubicBezTo>
                      <a:pt x="226324" y="52837"/>
                      <a:pt x="236830" y="67982"/>
                      <a:pt x="243936" y="84784"/>
                    </a:cubicBezTo>
                    <a:cubicBezTo>
                      <a:pt x="251270" y="102339"/>
                      <a:pt x="254965" y="121198"/>
                      <a:pt x="254794" y="140220"/>
                    </a:cubicBezTo>
                    <a:lnTo>
                      <a:pt x="254794" y="140982"/>
                    </a:lnTo>
                    <a:cubicBezTo>
                      <a:pt x="254946" y="160060"/>
                      <a:pt x="251260" y="178987"/>
                      <a:pt x="243936" y="196608"/>
                    </a:cubicBezTo>
                    <a:cubicBezTo>
                      <a:pt x="236858" y="213477"/>
                      <a:pt x="226352" y="228688"/>
                      <a:pt x="213074" y="241280"/>
                    </a:cubicBezTo>
                    <a:cubicBezTo>
                      <a:pt x="199292" y="254215"/>
                      <a:pt x="183109" y="264350"/>
                      <a:pt x="165449" y="271093"/>
                    </a:cubicBezTo>
                    <a:cubicBezTo>
                      <a:pt x="146085" y="278504"/>
                      <a:pt x="125502" y="282190"/>
                      <a:pt x="104775" y="281952"/>
                    </a:cubicBezTo>
                    <a:lnTo>
                      <a:pt x="0" y="281952"/>
                    </a:lnTo>
                    <a:close/>
                  </a:path>
                </a:pathLst>
              </a:custGeom>
              <a:solidFill>
                <a:srgbClr val="5DB78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20" name="Forme libre : forme 53">
                <a:extLst>
                  <a:ext uri="{FF2B5EF4-FFF2-40B4-BE49-F238E27FC236}">
                    <a16:creationId xmlns:a16="http://schemas.microsoft.com/office/drawing/2014/main" id="{3366A80B-4F16-4E2F-D259-7B07CB49EB69}"/>
                  </a:ext>
                </a:extLst>
              </p:cNvPr>
              <p:cNvSpPr/>
              <p:nvPr/>
            </p:nvSpPr>
            <p:spPr>
              <a:xfrm>
                <a:off x="9211341" y="4240624"/>
                <a:ext cx="211073" cy="281939"/>
              </a:xfrm>
              <a:custGeom>
                <a:avLst/>
                <a:gdLst>
                  <a:gd name="connsiteX0" fmla="*/ 0 w 211073"/>
                  <a:gd name="connsiteY0" fmla="*/ 0 h 281939"/>
                  <a:gd name="connsiteX1" fmla="*/ 208883 w 211073"/>
                  <a:gd name="connsiteY1" fmla="*/ 0 h 281939"/>
                  <a:gd name="connsiteX2" fmla="*/ 208883 w 211073"/>
                  <a:gd name="connsiteY2" fmla="*/ 44672 h 281939"/>
                  <a:gd name="connsiteX3" fmla="*/ 49149 w 211073"/>
                  <a:gd name="connsiteY3" fmla="*/ 44672 h 281939"/>
                  <a:gd name="connsiteX4" fmla="*/ 49149 w 211073"/>
                  <a:gd name="connsiteY4" fmla="*/ 117062 h 281939"/>
                  <a:gd name="connsiteX5" fmla="*/ 190595 w 211073"/>
                  <a:gd name="connsiteY5" fmla="*/ 117062 h 281939"/>
                  <a:gd name="connsiteX6" fmla="*/ 190595 w 211073"/>
                  <a:gd name="connsiteY6" fmla="*/ 161830 h 281939"/>
                  <a:gd name="connsiteX7" fmla="*/ 49149 w 211073"/>
                  <a:gd name="connsiteY7" fmla="*/ 161830 h 281939"/>
                  <a:gd name="connsiteX8" fmla="*/ 49149 w 211073"/>
                  <a:gd name="connsiteY8" fmla="*/ 237172 h 281939"/>
                  <a:gd name="connsiteX9" fmla="*/ 211074 w 211073"/>
                  <a:gd name="connsiteY9" fmla="*/ 237172 h 281939"/>
                  <a:gd name="connsiteX10" fmla="*/ 211074 w 211073"/>
                  <a:gd name="connsiteY10" fmla="*/ 281940 h 281939"/>
                  <a:gd name="connsiteX11" fmla="*/ 0 w 211073"/>
                  <a:gd name="connsiteY11" fmla="*/ 281940 h 281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11073" h="281939">
                    <a:moveTo>
                      <a:pt x="0" y="0"/>
                    </a:moveTo>
                    <a:lnTo>
                      <a:pt x="208883" y="0"/>
                    </a:lnTo>
                    <a:lnTo>
                      <a:pt x="208883" y="44672"/>
                    </a:lnTo>
                    <a:lnTo>
                      <a:pt x="49149" y="44672"/>
                    </a:lnTo>
                    <a:lnTo>
                      <a:pt x="49149" y="117062"/>
                    </a:lnTo>
                    <a:lnTo>
                      <a:pt x="190595" y="117062"/>
                    </a:lnTo>
                    <a:lnTo>
                      <a:pt x="190595" y="161830"/>
                    </a:lnTo>
                    <a:lnTo>
                      <a:pt x="49149" y="161830"/>
                    </a:lnTo>
                    <a:lnTo>
                      <a:pt x="49149" y="237172"/>
                    </a:lnTo>
                    <a:lnTo>
                      <a:pt x="211074" y="237172"/>
                    </a:lnTo>
                    <a:lnTo>
                      <a:pt x="211074" y="281940"/>
                    </a:lnTo>
                    <a:lnTo>
                      <a:pt x="0" y="281940"/>
                    </a:lnTo>
                    <a:close/>
                  </a:path>
                </a:pathLst>
              </a:custGeom>
              <a:solidFill>
                <a:srgbClr val="5DB78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</p:grpSp>
      <p:pic>
        <p:nvPicPr>
          <p:cNvPr id="130" name="Grafik 129" descr="Gruppenbrainstorming Silhouette">
            <a:extLst>
              <a:ext uri="{FF2B5EF4-FFF2-40B4-BE49-F238E27FC236}">
                <a16:creationId xmlns:a16="http://schemas.microsoft.com/office/drawing/2014/main" id="{5415C69B-1F45-0B97-A2F7-47F2683AFB6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0700" y="5737801"/>
            <a:ext cx="434760" cy="434760"/>
          </a:xfrm>
          <a:prstGeom prst="rect">
            <a:avLst/>
          </a:prstGeom>
        </p:spPr>
      </p:pic>
      <p:pic>
        <p:nvPicPr>
          <p:cNvPr id="155" name="Grafik 154" descr="Handschlag Silhouette">
            <a:extLst>
              <a:ext uri="{FF2B5EF4-FFF2-40B4-BE49-F238E27FC236}">
                <a16:creationId xmlns:a16="http://schemas.microsoft.com/office/drawing/2014/main" id="{0DA39BC9-FE5B-B666-45F0-6AB329C975C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3322" y="3309854"/>
            <a:ext cx="446957" cy="446957"/>
          </a:xfrm>
          <a:prstGeom prst="rect">
            <a:avLst/>
          </a:prstGeom>
        </p:spPr>
      </p:pic>
      <p:sp>
        <p:nvSpPr>
          <p:cNvPr id="156" name="Textfeld 155">
            <a:extLst>
              <a:ext uri="{FF2B5EF4-FFF2-40B4-BE49-F238E27FC236}">
                <a16:creationId xmlns:a16="http://schemas.microsoft.com/office/drawing/2014/main" id="{1D45B671-15DC-9A5C-6DB6-6112E5F638C0}"/>
              </a:ext>
            </a:extLst>
          </p:cNvPr>
          <p:cNvSpPr txBox="1"/>
          <p:nvPr/>
        </p:nvSpPr>
        <p:spPr>
          <a:xfrm>
            <a:off x="791023" y="65951"/>
            <a:ext cx="39741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SALES ONBOARDING</a:t>
            </a:r>
          </a:p>
        </p:txBody>
      </p:sp>
      <p:grpSp>
        <p:nvGrpSpPr>
          <p:cNvPr id="11" name="Groupe 335">
            <a:extLst>
              <a:ext uri="{FF2B5EF4-FFF2-40B4-BE49-F238E27FC236}">
                <a16:creationId xmlns:a16="http://schemas.microsoft.com/office/drawing/2014/main" id="{C4029CA2-A336-7719-B966-CF81D05A4D37}"/>
              </a:ext>
            </a:extLst>
          </p:cNvPr>
          <p:cNvGrpSpPr/>
          <p:nvPr/>
        </p:nvGrpSpPr>
        <p:grpSpPr>
          <a:xfrm>
            <a:off x="322861" y="786433"/>
            <a:ext cx="288000" cy="288000"/>
            <a:chOff x="6812307" y="2437890"/>
            <a:chExt cx="414723" cy="414723"/>
          </a:xfrm>
        </p:grpSpPr>
        <p:grpSp>
          <p:nvGrpSpPr>
            <p:cNvPr id="12" name="Graphique 145">
              <a:extLst>
                <a:ext uri="{FF2B5EF4-FFF2-40B4-BE49-F238E27FC236}">
                  <a16:creationId xmlns:a16="http://schemas.microsoft.com/office/drawing/2014/main" id="{E2B6090A-93F1-85D9-0D00-28A3F602D292}"/>
                </a:ext>
              </a:extLst>
            </p:cNvPr>
            <p:cNvGrpSpPr/>
            <p:nvPr/>
          </p:nvGrpSpPr>
          <p:grpSpPr>
            <a:xfrm>
              <a:off x="6946088" y="2712144"/>
              <a:ext cx="160538" cy="140469"/>
              <a:chOff x="6946088" y="2712144"/>
              <a:chExt cx="160538" cy="140469"/>
            </a:xfrm>
            <a:noFill/>
          </p:grpSpPr>
          <p:sp>
            <p:nvSpPr>
              <p:cNvPr id="24" name="Forme libre : forme 322">
                <a:extLst>
                  <a:ext uri="{FF2B5EF4-FFF2-40B4-BE49-F238E27FC236}">
                    <a16:creationId xmlns:a16="http://schemas.microsoft.com/office/drawing/2014/main" id="{F7966C47-3624-ADA3-21ED-EA87C46D16FC}"/>
                  </a:ext>
                </a:extLst>
              </p:cNvPr>
              <p:cNvSpPr/>
              <p:nvPr/>
            </p:nvSpPr>
            <p:spPr>
              <a:xfrm>
                <a:off x="6946088" y="2819168"/>
                <a:ext cx="160538" cy="33445"/>
              </a:xfrm>
              <a:custGeom>
                <a:avLst/>
                <a:gdLst>
                  <a:gd name="connsiteX0" fmla="*/ 160245 w 160538"/>
                  <a:gd name="connsiteY0" fmla="*/ 33030 h 33445"/>
                  <a:gd name="connsiteX1" fmla="*/ 146867 w 160538"/>
                  <a:gd name="connsiteY1" fmla="*/ 12963 h 33445"/>
                  <a:gd name="connsiteX2" fmla="*/ 113422 w 160538"/>
                  <a:gd name="connsiteY2" fmla="*/ -415 h 33445"/>
                  <a:gd name="connsiteX3" fmla="*/ 46531 w 160538"/>
                  <a:gd name="connsiteY3" fmla="*/ -415 h 33445"/>
                  <a:gd name="connsiteX4" fmla="*/ 13085 w 160538"/>
                  <a:gd name="connsiteY4" fmla="*/ 12963 h 33445"/>
                  <a:gd name="connsiteX5" fmla="*/ -293 w 160538"/>
                  <a:gd name="connsiteY5" fmla="*/ 33030 h 334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0538" h="33445">
                    <a:moveTo>
                      <a:pt x="160245" y="33030"/>
                    </a:moveTo>
                    <a:cubicBezTo>
                      <a:pt x="156700" y="27278"/>
                      <a:pt x="155295" y="16843"/>
                      <a:pt x="146867" y="12963"/>
                    </a:cubicBezTo>
                    <a:lnTo>
                      <a:pt x="113422" y="-415"/>
                    </a:lnTo>
                    <a:cubicBezTo>
                      <a:pt x="92016" y="8502"/>
                      <a:pt x="67936" y="8502"/>
                      <a:pt x="46531" y="-415"/>
                    </a:cubicBezTo>
                    <a:lnTo>
                      <a:pt x="13085" y="12963"/>
                    </a:lnTo>
                    <a:cubicBezTo>
                      <a:pt x="4657" y="16843"/>
                      <a:pt x="3252" y="27278"/>
                      <a:pt x="-293" y="33030"/>
                    </a:cubicBezTo>
                  </a:path>
                </a:pathLst>
              </a:custGeom>
              <a:noFill/>
              <a:ln w="9525" cap="rnd">
                <a:solidFill>
                  <a:schemeClr val="bg1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5" name="Forme libre : forme 323">
                <a:extLst>
                  <a:ext uri="{FF2B5EF4-FFF2-40B4-BE49-F238E27FC236}">
                    <a16:creationId xmlns:a16="http://schemas.microsoft.com/office/drawing/2014/main" id="{14F6D870-CE78-0806-9EEB-C5A26247E311}"/>
                  </a:ext>
                </a:extLst>
              </p:cNvPr>
              <p:cNvSpPr/>
              <p:nvPr/>
            </p:nvSpPr>
            <p:spPr>
              <a:xfrm>
                <a:off x="6986234" y="2712144"/>
                <a:ext cx="80247" cy="86956"/>
              </a:xfrm>
              <a:custGeom>
                <a:avLst/>
                <a:gdLst>
                  <a:gd name="connsiteX0" fmla="*/ 59898 w 80247"/>
                  <a:gd name="connsiteY0" fmla="*/ 86541 h 86956"/>
                  <a:gd name="connsiteX1" fmla="*/ 79029 w 80247"/>
                  <a:gd name="connsiteY1" fmla="*/ 48079 h 86956"/>
                  <a:gd name="connsiteX2" fmla="*/ 75885 w 80247"/>
                  <a:gd name="connsiteY2" fmla="*/ 18848 h 86956"/>
                  <a:gd name="connsiteX3" fmla="*/ 55015 w 80247"/>
                  <a:gd name="connsiteY3" fmla="*/ 2058 h 86956"/>
                  <a:gd name="connsiteX4" fmla="*/ 24646 w 80247"/>
                  <a:gd name="connsiteY4" fmla="*/ 2058 h 86956"/>
                  <a:gd name="connsiteX5" fmla="*/ 3776 w 80247"/>
                  <a:gd name="connsiteY5" fmla="*/ 18848 h 86956"/>
                  <a:gd name="connsiteX6" fmla="*/ 633 w 80247"/>
                  <a:gd name="connsiteY6" fmla="*/ 48079 h 86956"/>
                  <a:gd name="connsiteX7" fmla="*/ 19763 w 80247"/>
                  <a:gd name="connsiteY7" fmla="*/ 86541 h 86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0247" h="86956">
                    <a:moveTo>
                      <a:pt x="59898" y="86541"/>
                    </a:moveTo>
                    <a:cubicBezTo>
                      <a:pt x="78560" y="74100"/>
                      <a:pt x="76821" y="66140"/>
                      <a:pt x="79029" y="48079"/>
                    </a:cubicBezTo>
                    <a:cubicBezTo>
                      <a:pt x="80955" y="38239"/>
                      <a:pt x="79858" y="28052"/>
                      <a:pt x="75885" y="18848"/>
                    </a:cubicBezTo>
                    <a:cubicBezTo>
                      <a:pt x="71309" y="10808"/>
                      <a:pt x="63851" y="4801"/>
                      <a:pt x="55015" y="2058"/>
                    </a:cubicBezTo>
                    <a:cubicBezTo>
                      <a:pt x="45162" y="-1239"/>
                      <a:pt x="34499" y="-1239"/>
                      <a:pt x="24646" y="2058"/>
                    </a:cubicBezTo>
                    <a:cubicBezTo>
                      <a:pt x="15810" y="4801"/>
                      <a:pt x="8352" y="10808"/>
                      <a:pt x="3776" y="18848"/>
                    </a:cubicBezTo>
                    <a:cubicBezTo>
                      <a:pt x="-197" y="28052"/>
                      <a:pt x="-1294" y="38239"/>
                      <a:pt x="633" y="48079"/>
                    </a:cubicBezTo>
                    <a:cubicBezTo>
                      <a:pt x="2840" y="66140"/>
                      <a:pt x="1101" y="74100"/>
                      <a:pt x="19763" y="86541"/>
                    </a:cubicBezTo>
                  </a:path>
                </a:pathLst>
              </a:custGeom>
              <a:noFill/>
              <a:ln w="9525" cap="rnd">
                <a:solidFill>
                  <a:schemeClr val="bg1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grpSp>
          <p:nvGrpSpPr>
            <p:cNvPr id="13" name="Graphique 145">
              <a:extLst>
                <a:ext uri="{FF2B5EF4-FFF2-40B4-BE49-F238E27FC236}">
                  <a16:creationId xmlns:a16="http://schemas.microsoft.com/office/drawing/2014/main" id="{2A599F9C-97AE-9683-8C1A-5EBED75E177E}"/>
                </a:ext>
              </a:extLst>
            </p:cNvPr>
            <p:cNvGrpSpPr/>
            <p:nvPr/>
          </p:nvGrpSpPr>
          <p:grpSpPr>
            <a:xfrm>
              <a:off x="7106638" y="2712144"/>
              <a:ext cx="120392" cy="140469"/>
              <a:chOff x="7106638" y="2712144"/>
              <a:chExt cx="120392" cy="140469"/>
            </a:xfrm>
            <a:noFill/>
          </p:grpSpPr>
          <p:sp>
            <p:nvSpPr>
              <p:cNvPr id="22" name="Forme libre : forme 325">
                <a:extLst>
                  <a:ext uri="{FF2B5EF4-FFF2-40B4-BE49-F238E27FC236}">
                    <a16:creationId xmlns:a16="http://schemas.microsoft.com/office/drawing/2014/main" id="{B5BF47C4-36B0-2991-5D97-FFF5D1254459}"/>
                  </a:ext>
                </a:extLst>
              </p:cNvPr>
              <p:cNvSpPr/>
              <p:nvPr/>
            </p:nvSpPr>
            <p:spPr>
              <a:xfrm>
                <a:off x="7113316" y="2819168"/>
                <a:ext cx="113714" cy="33445"/>
              </a:xfrm>
              <a:custGeom>
                <a:avLst/>
                <a:gdLst>
                  <a:gd name="connsiteX0" fmla="*/ 113422 w 113714"/>
                  <a:gd name="connsiteY0" fmla="*/ 33030 h 33445"/>
                  <a:gd name="connsiteX1" fmla="*/ 100043 w 113714"/>
                  <a:gd name="connsiteY1" fmla="*/ 12963 h 33445"/>
                  <a:gd name="connsiteX2" fmla="*/ 66598 w 113714"/>
                  <a:gd name="connsiteY2" fmla="*/ -415 h 33445"/>
                  <a:gd name="connsiteX3" fmla="*/ -293 w 113714"/>
                  <a:gd name="connsiteY3" fmla="*/ -415 h 334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3714" h="33445">
                    <a:moveTo>
                      <a:pt x="113422" y="33030"/>
                    </a:moveTo>
                    <a:cubicBezTo>
                      <a:pt x="109876" y="27278"/>
                      <a:pt x="108472" y="16843"/>
                      <a:pt x="100043" y="12963"/>
                    </a:cubicBezTo>
                    <a:lnTo>
                      <a:pt x="66598" y="-415"/>
                    </a:lnTo>
                    <a:cubicBezTo>
                      <a:pt x="45193" y="8502"/>
                      <a:pt x="21112" y="8502"/>
                      <a:pt x="-293" y="-415"/>
                    </a:cubicBezTo>
                  </a:path>
                </a:pathLst>
              </a:custGeom>
              <a:noFill/>
              <a:ln w="9525" cap="rnd">
                <a:solidFill>
                  <a:schemeClr val="bg1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3" name="Forme libre : forme 326">
                <a:extLst>
                  <a:ext uri="{FF2B5EF4-FFF2-40B4-BE49-F238E27FC236}">
                    <a16:creationId xmlns:a16="http://schemas.microsoft.com/office/drawing/2014/main" id="{4DF48D04-4A0F-0E52-7A3E-C1916EC787BA}"/>
                  </a:ext>
                </a:extLst>
              </p:cNvPr>
              <p:cNvSpPr/>
              <p:nvPr/>
            </p:nvSpPr>
            <p:spPr>
              <a:xfrm>
                <a:off x="7106638" y="2712144"/>
                <a:ext cx="80247" cy="86956"/>
              </a:xfrm>
              <a:custGeom>
                <a:avLst/>
                <a:gdLst>
                  <a:gd name="connsiteX0" fmla="*/ 59898 w 80247"/>
                  <a:gd name="connsiteY0" fmla="*/ 86541 h 86956"/>
                  <a:gd name="connsiteX1" fmla="*/ 79029 w 80247"/>
                  <a:gd name="connsiteY1" fmla="*/ 48079 h 86956"/>
                  <a:gd name="connsiteX2" fmla="*/ 75885 w 80247"/>
                  <a:gd name="connsiteY2" fmla="*/ 18848 h 86956"/>
                  <a:gd name="connsiteX3" fmla="*/ 55015 w 80247"/>
                  <a:gd name="connsiteY3" fmla="*/ 2058 h 86956"/>
                  <a:gd name="connsiteX4" fmla="*/ 24646 w 80247"/>
                  <a:gd name="connsiteY4" fmla="*/ 2058 h 86956"/>
                  <a:gd name="connsiteX5" fmla="*/ 3776 w 80247"/>
                  <a:gd name="connsiteY5" fmla="*/ 18848 h 86956"/>
                  <a:gd name="connsiteX6" fmla="*/ 633 w 80247"/>
                  <a:gd name="connsiteY6" fmla="*/ 48079 h 86956"/>
                  <a:gd name="connsiteX7" fmla="*/ 19763 w 80247"/>
                  <a:gd name="connsiteY7" fmla="*/ 86541 h 86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0247" h="86956">
                    <a:moveTo>
                      <a:pt x="59898" y="86541"/>
                    </a:moveTo>
                    <a:cubicBezTo>
                      <a:pt x="78560" y="74100"/>
                      <a:pt x="76821" y="66140"/>
                      <a:pt x="79029" y="48079"/>
                    </a:cubicBezTo>
                    <a:cubicBezTo>
                      <a:pt x="80955" y="38239"/>
                      <a:pt x="79858" y="28052"/>
                      <a:pt x="75885" y="18848"/>
                    </a:cubicBezTo>
                    <a:cubicBezTo>
                      <a:pt x="71309" y="10808"/>
                      <a:pt x="63851" y="4801"/>
                      <a:pt x="55015" y="2058"/>
                    </a:cubicBezTo>
                    <a:cubicBezTo>
                      <a:pt x="45162" y="-1239"/>
                      <a:pt x="34499" y="-1239"/>
                      <a:pt x="24646" y="2058"/>
                    </a:cubicBezTo>
                    <a:cubicBezTo>
                      <a:pt x="15810" y="4801"/>
                      <a:pt x="8352" y="10808"/>
                      <a:pt x="3776" y="18848"/>
                    </a:cubicBezTo>
                    <a:cubicBezTo>
                      <a:pt x="-197" y="28052"/>
                      <a:pt x="-1294" y="38239"/>
                      <a:pt x="633" y="48079"/>
                    </a:cubicBezTo>
                    <a:cubicBezTo>
                      <a:pt x="2840" y="66140"/>
                      <a:pt x="1101" y="74100"/>
                      <a:pt x="19763" y="86541"/>
                    </a:cubicBezTo>
                  </a:path>
                </a:pathLst>
              </a:custGeom>
              <a:noFill/>
              <a:ln w="9525" cap="rnd">
                <a:solidFill>
                  <a:schemeClr val="bg1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sp>
          <p:nvSpPr>
            <p:cNvPr id="14" name="Forme libre : forme 327">
              <a:extLst>
                <a:ext uri="{FF2B5EF4-FFF2-40B4-BE49-F238E27FC236}">
                  <a16:creationId xmlns:a16="http://schemas.microsoft.com/office/drawing/2014/main" id="{82E0DDC0-0D87-75CC-C97E-FBCDF0B1FA43}"/>
                </a:ext>
              </a:extLst>
            </p:cNvPr>
            <p:cNvSpPr/>
            <p:nvPr/>
          </p:nvSpPr>
          <p:spPr>
            <a:xfrm>
              <a:off x="6952778" y="2437890"/>
              <a:ext cx="274252" cy="234118"/>
            </a:xfrm>
            <a:custGeom>
              <a:avLst/>
              <a:gdLst>
                <a:gd name="connsiteX0" fmla="*/ 0 w 274252"/>
                <a:gd name="connsiteY0" fmla="*/ 0 h 234118"/>
                <a:gd name="connsiteX1" fmla="*/ 274253 w 274252"/>
                <a:gd name="connsiteY1" fmla="*/ 0 h 234118"/>
                <a:gd name="connsiteX2" fmla="*/ 274253 w 274252"/>
                <a:gd name="connsiteY2" fmla="*/ 234118 h 234118"/>
                <a:gd name="connsiteX3" fmla="*/ 33445 w 274252"/>
                <a:gd name="connsiteY3" fmla="*/ 234118 h 234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4252" h="234118">
                  <a:moveTo>
                    <a:pt x="0" y="0"/>
                  </a:moveTo>
                  <a:lnTo>
                    <a:pt x="274253" y="0"/>
                  </a:lnTo>
                  <a:lnTo>
                    <a:pt x="274253" y="234118"/>
                  </a:lnTo>
                  <a:lnTo>
                    <a:pt x="33445" y="234118"/>
                  </a:lnTo>
                </a:path>
              </a:pathLst>
            </a:custGeom>
            <a:noFill/>
            <a:ln w="9525" cap="rnd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grpSp>
          <p:nvGrpSpPr>
            <p:cNvPr id="15" name="Graphique 145">
              <a:extLst>
                <a:ext uri="{FF2B5EF4-FFF2-40B4-BE49-F238E27FC236}">
                  <a16:creationId xmlns:a16="http://schemas.microsoft.com/office/drawing/2014/main" id="{8CD086F1-8856-41E5-97D0-02702436D598}"/>
                </a:ext>
              </a:extLst>
            </p:cNvPr>
            <p:cNvGrpSpPr/>
            <p:nvPr/>
          </p:nvGrpSpPr>
          <p:grpSpPr>
            <a:xfrm>
              <a:off x="6812307" y="2451269"/>
              <a:ext cx="258127" cy="347831"/>
              <a:chOff x="6812307" y="2451269"/>
              <a:chExt cx="258127" cy="347831"/>
            </a:xfrm>
            <a:noFill/>
          </p:grpSpPr>
          <p:sp>
            <p:nvSpPr>
              <p:cNvPr id="18" name="Forme libre : forme 329">
                <a:extLst>
                  <a:ext uri="{FF2B5EF4-FFF2-40B4-BE49-F238E27FC236}">
                    <a16:creationId xmlns:a16="http://schemas.microsoft.com/office/drawing/2014/main" id="{38F123AE-2C16-2297-34C5-B632C0592FD2}"/>
                  </a:ext>
                </a:extLst>
              </p:cNvPr>
              <p:cNvSpPr/>
              <p:nvPr/>
            </p:nvSpPr>
            <p:spPr>
              <a:xfrm>
                <a:off x="6872508" y="2558293"/>
                <a:ext cx="40134" cy="127092"/>
              </a:xfrm>
              <a:custGeom>
                <a:avLst/>
                <a:gdLst>
                  <a:gd name="connsiteX0" fmla="*/ 6396 w 40134"/>
                  <a:gd name="connsiteY0" fmla="*/ -415 h 127092"/>
                  <a:gd name="connsiteX1" fmla="*/ 6396 w 40134"/>
                  <a:gd name="connsiteY1" fmla="*/ 33030 h 127092"/>
                  <a:gd name="connsiteX2" fmla="*/ -293 w 40134"/>
                  <a:gd name="connsiteY2" fmla="*/ 66476 h 127092"/>
                  <a:gd name="connsiteX3" fmla="*/ -293 w 40134"/>
                  <a:gd name="connsiteY3" fmla="*/ 106611 h 127092"/>
                  <a:gd name="connsiteX4" fmla="*/ 19774 w 40134"/>
                  <a:gd name="connsiteY4" fmla="*/ 126678 h 127092"/>
                  <a:gd name="connsiteX5" fmla="*/ 39842 w 40134"/>
                  <a:gd name="connsiteY5" fmla="*/ 106611 h 127092"/>
                  <a:gd name="connsiteX6" fmla="*/ 39842 w 40134"/>
                  <a:gd name="connsiteY6" fmla="*/ 66476 h 127092"/>
                  <a:gd name="connsiteX7" fmla="*/ 33152 w 40134"/>
                  <a:gd name="connsiteY7" fmla="*/ 33030 h 127092"/>
                  <a:gd name="connsiteX8" fmla="*/ 33152 w 40134"/>
                  <a:gd name="connsiteY8" fmla="*/ -415 h 1270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0134" h="127092">
                    <a:moveTo>
                      <a:pt x="6396" y="-415"/>
                    </a:moveTo>
                    <a:cubicBezTo>
                      <a:pt x="-293" y="6274"/>
                      <a:pt x="2650" y="25539"/>
                      <a:pt x="6396" y="33030"/>
                    </a:cubicBezTo>
                    <a:cubicBezTo>
                      <a:pt x="3025" y="43920"/>
                      <a:pt x="784" y="55125"/>
                      <a:pt x="-293" y="66476"/>
                    </a:cubicBezTo>
                    <a:lnTo>
                      <a:pt x="-293" y="106611"/>
                    </a:lnTo>
                    <a:lnTo>
                      <a:pt x="19774" y="126678"/>
                    </a:lnTo>
                    <a:lnTo>
                      <a:pt x="39842" y="106611"/>
                    </a:lnTo>
                    <a:lnTo>
                      <a:pt x="39842" y="66476"/>
                    </a:lnTo>
                    <a:cubicBezTo>
                      <a:pt x="38765" y="55125"/>
                      <a:pt x="36524" y="43920"/>
                      <a:pt x="33152" y="33030"/>
                    </a:cubicBezTo>
                    <a:cubicBezTo>
                      <a:pt x="36898" y="25539"/>
                      <a:pt x="39842" y="6274"/>
                      <a:pt x="33152" y="-415"/>
                    </a:cubicBezTo>
                  </a:path>
                </a:pathLst>
              </a:custGeom>
              <a:noFill/>
              <a:ln w="9525" cap="rnd">
                <a:solidFill>
                  <a:schemeClr val="bg1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19" name="Forme libre : forme 330">
                <a:extLst>
                  <a:ext uri="{FF2B5EF4-FFF2-40B4-BE49-F238E27FC236}">
                    <a16:creationId xmlns:a16="http://schemas.microsoft.com/office/drawing/2014/main" id="{1393D0A0-7FC9-BEB2-0290-F9428C94A897}"/>
                  </a:ext>
                </a:extLst>
              </p:cNvPr>
              <p:cNvSpPr/>
              <p:nvPr/>
            </p:nvSpPr>
            <p:spPr>
              <a:xfrm>
                <a:off x="6858629" y="2451269"/>
                <a:ext cx="67915" cy="73578"/>
              </a:xfrm>
              <a:custGeom>
                <a:avLst/>
                <a:gdLst>
                  <a:gd name="connsiteX0" fmla="*/ 50644 w 67915"/>
                  <a:gd name="connsiteY0" fmla="*/ 73163 h 73578"/>
                  <a:gd name="connsiteX1" fmla="*/ 66832 w 67915"/>
                  <a:gd name="connsiteY1" fmla="*/ 40587 h 73578"/>
                  <a:gd name="connsiteX2" fmla="*/ 64156 w 67915"/>
                  <a:gd name="connsiteY2" fmla="*/ 15905 h 73578"/>
                  <a:gd name="connsiteX3" fmla="*/ 46497 w 67915"/>
                  <a:gd name="connsiteY3" fmla="*/ 1657 h 73578"/>
                  <a:gd name="connsiteX4" fmla="*/ 20811 w 67915"/>
                  <a:gd name="connsiteY4" fmla="*/ 1657 h 73578"/>
                  <a:gd name="connsiteX5" fmla="*/ 3152 w 67915"/>
                  <a:gd name="connsiteY5" fmla="*/ 15905 h 73578"/>
                  <a:gd name="connsiteX6" fmla="*/ 476 w 67915"/>
                  <a:gd name="connsiteY6" fmla="*/ 40587 h 73578"/>
                  <a:gd name="connsiteX7" fmla="*/ 16664 w 67915"/>
                  <a:gd name="connsiteY7" fmla="*/ 73163 h 735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7915" h="73578">
                    <a:moveTo>
                      <a:pt x="50644" y="73163"/>
                    </a:moveTo>
                    <a:cubicBezTo>
                      <a:pt x="66430" y="62661"/>
                      <a:pt x="64959" y="55906"/>
                      <a:pt x="66832" y="40587"/>
                    </a:cubicBezTo>
                    <a:cubicBezTo>
                      <a:pt x="68477" y="32280"/>
                      <a:pt x="67541" y="23664"/>
                      <a:pt x="64156" y="15905"/>
                    </a:cubicBezTo>
                    <a:cubicBezTo>
                      <a:pt x="60290" y="9088"/>
                      <a:pt x="53975" y="3998"/>
                      <a:pt x="46497" y="1657"/>
                    </a:cubicBezTo>
                    <a:cubicBezTo>
                      <a:pt x="38156" y="-1106"/>
                      <a:pt x="29152" y="-1106"/>
                      <a:pt x="20811" y="1657"/>
                    </a:cubicBezTo>
                    <a:cubicBezTo>
                      <a:pt x="13332" y="3998"/>
                      <a:pt x="7018" y="9088"/>
                      <a:pt x="3152" y="15905"/>
                    </a:cubicBezTo>
                    <a:cubicBezTo>
                      <a:pt x="-200" y="23677"/>
                      <a:pt x="-1136" y="32280"/>
                      <a:pt x="476" y="40587"/>
                    </a:cubicBezTo>
                    <a:cubicBezTo>
                      <a:pt x="2349" y="55906"/>
                      <a:pt x="877" y="62661"/>
                      <a:pt x="16664" y="73163"/>
                    </a:cubicBezTo>
                  </a:path>
                </a:pathLst>
              </a:custGeom>
              <a:noFill/>
              <a:ln w="9525" cap="rnd">
                <a:solidFill>
                  <a:schemeClr val="bg1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0" name="Forme libre : forme 331">
                <a:extLst>
                  <a:ext uri="{FF2B5EF4-FFF2-40B4-BE49-F238E27FC236}">
                    <a16:creationId xmlns:a16="http://schemas.microsoft.com/office/drawing/2014/main" id="{B6FD4948-39E5-15C5-85DA-63C4E0C2CF35}"/>
                  </a:ext>
                </a:extLst>
              </p:cNvPr>
              <p:cNvSpPr/>
              <p:nvPr/>
            </p:nvSpPr>
            <p:spPr>
              <a:xfrm>
                <a:off x="6812307" y="2533133"/>
                <a:ext cx="258127" cy="265967"/>
              </a:xfrm>
              <a:custGeom>
                <a:avLst/>
                <a:gdLst>
                  <a:gd name="connsiteX0" fmla="*/ 19774 w 258127"/>
                  <a:gd name="connsiteY0" fmla="*/ 191973 h 265967"/>
                  <a:gd name="connsiteX1" fmla="*/ 19774 w 258127"/>
                  <a:gd name="connsiteY1" fmla="*/ 191973 h 265967"/>
                  <a:gd name="connsiteX2" fmla="*/ -293 w 258127"/>
                  <a:gd name="connsiteY2" fmla="*/ 171905 h 265967"/>
                  <a:gd name="connsiteX3" fmla="*/ -293 w 258127"/>
                  <a:gd name="connsiteY3" fmla="*/ 58191 h 265967"/>
                  <a:gd name="connsiteX4" fmla="*/ 13085 w 258127"/>
                  <a:gd name="connsiteY4" fmla="*/ 31434 h 265967"/>
                  <a:gd name="connsiteX5" fmla="*/ 46531 w 258127"/>
                  <a:gd name="connsiteY5" fmla="*/ 18056 h 265967"/>
                  <a:gd name="connsiteX6" fmla="*/ 113422 w 258127"/>
                  <a:gd name="connsiteY6" fmla="*/ 18056 h 265967"/>
                  <a:gd name="connsiteX7" fmla="*/ 241919 w 258127"/>
                  <a:gd name="connsiteY7" fmla="*/ -272 h 265967"/>
                  <a:gd name="connsiteX8" fmla="*/ 256836 w 258127"/>
                  <a:gd name="connsiteY8" fmla="*/ 9695 h 265967"/>
                  <a:gd name="connsiteX9" fmla="*/ 257438 w 258127"/>
                  <a:gd name="connsiteY9" fmla="*/ 12103 h 265967"/>
                  <a:gd name="connsiteX10" fmla="*/ 248006 w 258127"/>
                  <a:gd name="connsiteY10" fmla="*/ 28223 h 265967"/>
                  <a:gd name="connsiteX11" fmla="*/ 140178 w 258127"/>
                  <a:gd name="connsiteY11" fmla="*/ 58191 h 265967"/>
                  <a:gd name="connsiteX12" fmla="*/ 133489 w 258127"/>
                  <a:gd name="connsiteY12" fmla="*/ 138460 h 265967"/>
                  <a:gd name="connsiteX13" fmla="*/ 133489 w 258127"/>
                  <a:gd name="connsiteY13" fmla="*/ 265553 h 2659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8127" h="265967">
                    <a:moveTo>
                      <a:pt x="19774" y="191973"/>
                    </a:moveTo>
                    <a:lnTo>
                      <a:pt x="19774" y="191973"/>
                    </a:lnTo>
                    <a:cubicBezTo>
                      <a:pt x="8690" y="191973"/>
                      <a:pt x="-293" y="182989"/>
                      <a:pt x="-293" y="171905"/>
                    </a:cubicBezTo>
                    <a:lnTo>
                      <a:pt x="-293" y="58191"/>
                    </a:lnTo>
                    <a:cubicBezTo>
                      <a:pt x="-293" y="38123"/>
                      <a:pt x="4657" y="35314"/>
                      <a:pt x="13085" y="31434"/>
                    </a:cubicBezTo>
                    <a:lnTo>
                      <a:pt x="46531" y="18056"/>
                    </a:lnTo>
                    <a:cubicBezTo>
                      <a:pt x="67936" y="26973"/>
                      <a:pt x="92016" y="26973"/>
                      <a:pt x="113422" y="18056"/>
                    </a:cubicBezTo>
                    <a:lnTo>
                      <a:pt x="241919" y="-272"/>
                    </a:lnTo>
                    <a:cubicBezTo>
                      <a:pt x="248715" y="-1269"/>
                      <a:pt x="255157" y="3039"/>
                      <a:pt x="256836" y="9695"/>
                    </a:cubicBezTo>
                    <a:lnTo>
                      <a:pt x="257438" y="12103"/>
                    </a:lnTo>
                    <a:cubicBezTo>
                      <a:pt x="259184" y="19146"/>
                      <a:pt x="255003" y="26297"/>
                      <a:pt x="248006" y="28223"/>
                    </a:cubicBezTo>
                    <a:lnTo>
                      <a:pt x="140178" y="58191"/>
                    </a:lnTo>
                    <a:lnTo>
                      <a:pt x="133489" y="138460"/>
                    </a:lnTo>
                    <a:lnTo>
                      <a:pt x="133489" y="265553"/>
                    </a:lnTo>
                  </a:path>
                </a:pathLst>
              </a:custGeom>
              <a:noFill/>
              <a:ln w="9525" cap="rnd">
                <a:solidFill>
                  <a:schemeClr val="bg1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1" name="Forme libre : forme 332">
                <a:extLst>
                  <a:ext uri="{FF2B5EF4-FFF2-40B4-BE49-F238E27FC236}">
                    <a16:creationId xmlns:a16="http://schemas.microsoft.com/office/drawing/2014/main" id="{5E151DDE-D4F4-9D19-4BAA-0074C2805CBD}"/>
                  </a:ext>
                </a:extLst>
              </p:cNvPr>
              <p:cNvSpPr/>
              <p:nvPr/>
            </p:nvSpPr>
            <p:spPr>
              <a:xfrm>
                <a:off x="6839063" y="2712142"/>
                <a:ext cx="6689" cy="86958"/>
              </a:xfrm>
              <a:custGeom>
                <a:avLst/>
                <a:gdLst>
                  <a:gd name="connsiteX0" fmla="*/ 0 w 6689"/>
                  <a:gd name="connsiteY0" fmla="*/ 0 h 86958"/>
                  <a:gd name="connsiteX1" fmla="*/ 0 w 6689"/>
                  <a:gd name="connsiteY1" fmla="*/ 86958 h 869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689" h="86958">
                    <a:moveTo>
                      <a:pt x="0" y="0"/>
                    </a:moveTo>
                    <a:lnTo>
                      <a:pt x="0" y="86958"/>
                    </a:lnTo>
                  </a:path>
                </a:pathLst>
              </a:custGeom>
              <a:ln w="9525" cap="rnd">
                <a:solidFill>
                  <a:schemeClr val="bg1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sp>
          <p:nvSpPr>
            <p:cNvPr id="16" name="Forme libre : forme 333">
              <a:extLst>
                <a:ext uri="{FF2B5EF4-FFF2-40B4-BE49-F238E27FC236}">
                  <a16:creationId xmlns:a16="http://schemas.microsoft.com/office/drawing/2014/main" id="{7B78ADD9-D135-BE97-8D7A-18D2AE1D39ED}"/>
                </a:ext>
              </a:extLst>
            </p:cNvPr>
            <p:cNvSpPr/>
            <p:nvPr/>
          </p:nvSpPr>
          <p:spPr>
            <a:xfrm>
              <a:off x="7093249" y="2518159"/>
              <a:ext cx="73580" cy="20067"/>
            </a:xfrm>
            <a:custGeom>
              <a:avLst/>
              <a:gdLst>
                <a:gd name="connsiteX0" fmla="*/ 0 w 73580"/>
                <a:gd name="connsiteY0" fmla="*/ 20067 h 20067"/>
                <a:gd name="connsiteX1" fmla="*/ 73580 w 73580"/>
                <a:gd name="connsiteY1" fmla="*/ 0 h 20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3580" h="20067">
                  <a:moveTo>
                    <a:pt x="0" y="20067"/>
                  </a:moveTo>
                  <a:lnTo>
                    <a:pt x="73580" y="0"/>
                  </a:lnTo>
                </a:path>
              </a:pathLst>
            </a:custGeom>
            <a:ln w="9525" cap="rnd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7" name="Forme libre : forme 334">
              <a:extLst>
                <a:ext uri="{FF2B5EF4-FFF2-40B4-BE49-F238E27FC236}">
                  <a16:creationId xmlns:a16="http://schemas.microsoft.com/office/drawing/2014/main" id="{4F451FD6-656F-C7AA-BF41-3F8C0F962B37}"/>
                </a:ext>
              </a:extLst>
            </p:cNvPr>
            <p:cNvSpPr/>
            <p:nvPr/>
          </p:nvSpPr>
          <p:spPr>
            <a:xfrm>
              <a:off x="6892576" y="2758966"/>
              <a:ext cx="6689" cy="40134"/>
            </a:xfrm>
            <a:custGeom>
              <a:avLst/>
              <a:gdLst>
                <a:gd name="connsiteX0" fmla="*/ 0 w 6689"/>
                <a:gd name="connsiteY0" fmla="*/ 0 h 40134"/>
                <a:gd name="connsiteX1" fmla="*/ 0 w 6689"/>
                <a:gd name="connsiteY1" fmla="*/ 40135 h 40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689" h="40134">
                  <a:moveTo>
                    <a:pt x="0" y="0"/>
                  </a:moveTo>
                  <a:lnTo>
                    <a:pt x="0" y="40135"/>
                  </a:lnTo>
                </a:path>
              </a:pathLst>
            </a:custGeom>
            <a:ln w="9525" cap="rnd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pic>
        <p:nvPicPr>
          <p:cNvPr id="200" name="Grafik 199" descr="Aktenkoffer Silhouette">
            <a:extLst>
              <a:ext uri="{FF2B5EF4-FFF2-40B4-BE49-F238E27FC236}">
                <a16:creationId xmlns:a16="http://schemas.microsoft.com/office/drawing/2014/main" id="{C262ABF2-9AD5-34CD-2F2B-4E8901326B9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53696" y="4550084"/>
            <a:ext cx="360000" cy="360000"/>
          </a:xfrm>
          <a:prstGeom prst="rect">
            <a:avLst/>
          </a:prstGeom>
        </p:spPr>
      </p:pic>
      <p:pic>
        <p:nvPicPr>
          <p:cNvPr id="204" name="Grafik 203" descr="Mann und Frau Silhouette">
            <a:extLst>
              <a:ext uri="{FF2B5EF4-FFF2-40B4-BE49-F238E27FC236}">
                <a16:creationId xmlns:a16="http://schemas.microsoft.com/office/drawing/2014/main" id="{5DCD603F-1438-8F16-0925-EF9769C75E4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58693" y="2105429"/>
            <a:ext cx="396000" cy="396000"/>
          </a:xfrm>
          <a:prstGeom prst="rect">
            <a:avLst/>
          </a:prstGeom>
        </p:spPr>
      </p:pic>
      <p:sp>
        <p:nvSpPr>
          <p:cNvPr id="205" name="Textfeld 204">
            <a:extLst>
              <a:ext uri="{FF2B5EF4-FFF2-40B4-BE49-F238E27FC236}">
                <a16:creationId xmlns:a16="http://schemas.microsoft.com/office/drawing/2014/main" id="{1EEEF32A-A506-3A19-1CE0-CCFA6CC5B3BC}"/>
              </a:ext>
            </a:extLst>
          </p:cNvPr>
          <p:cNvSpPr txBox="1"/>
          <p:nvPr/>
        </p:nvSpPr>
        <p:spPr>
          <a:xfrm>
            <a:off x="828742" y="-163073"/>
            <a:ext cx="5130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</a:p>
        </p:txBody>
      </p:sp>
    </p:spTree>
    <p:extLst>
      <p:ext uri="{BB962C8B-B14F-4D97-AF65-F5344CB8AC3E}">
        <p14:creationId xmlns:p14="http://schemas.microsoft.com/office/powerpoint/2010/main" val="2679803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Benutzerdefiniert 1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C355E"/>
      </a:accent1>
      <a:accent2>
        <a:srgbClr val="3BD4AE"/>
      </a:accent2>
      <a:accent3>
        <a:srgbClr val="5CD2DF"/>
      </a:accent3>
      <a:accent4>
        <a:srgbClr val="0F9ED5"/>
      </a:accent4>
      <a:accent5>
        <a:srgbClr val="ED2886"/>
      </a:accent5>
      <a:accent6>
        <a:srgbClr val="532A8B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128</Words>
  <Application>Microsoft Office PowerPoint</Application>
  <PresentationFormat>Benutzerdefiniert</PresentationFormat>
  <Paragraphs>23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SCHENK Junia</dc:creator>
  <cp:lastModifiedBy>NAUMANN Stephanie</cp:lastModifiedBy>
  <cp:revision>5</cp:revision>
  <dcterms:created xsi:type="dcterms:W3CDTF">2026-05-08T08:23:42Z</dcterms:created>
  <dcterms:modified xsi:type="dcterms:W3CDTF">2026-05-20T10:22:57Z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6631efb-39c2-48e2-ad25-a3fdc067b3fa_Enabled">
    <vt:lpwstr>true</vt:lpwstr>
  </property>
  <property fmtid="{D5CDD505-2E9C-101B-9397-08002B2CF9AE}" pid="3" name="MSIP_Label_06631efb-39c2-48e2-ad25-a3fdc067b3fa_SetDate">
    <vt:lpwstr>2026-05-08T08:42:27Z</vt:lpwstr>
  </property>
  <property fmtid="{D5CDD505-2E9C-101B-9397-08002B2CF9AE}" pid="4" name="MSIP_Label_06631efb-39c2-48e2-ad25-a3fdc067b3fa_Method">
    <vt:lpwstr>Privileged</vt:lpwstr>
  </property>
  <property fmtid="{D5CDD505-2E9C-101B-9397-08002B2CF9AE}" pid="5" name="MSIP_Label_06631efb-39c2-48e2-ad25-a3fdc067b3fa_Name">
    <vt:lpwstr>Confidential</vt:lpwstr>
  </property>
  <property fmtid="{D5CDD505-2E9C-101B-9397-08002B2CF9AE}" pid="6" name="MSIP_Label_06631efb-39c2-48e2-ad25-a3fdc067b3fa_SiteId">
    <vt:lpwstr>1e7aeb3b-24a6-4c97-9062-0135644f0526</vt:lpwstr>
  </property>
  <property fmtid="{D5CDD505-2E9C-101B-9397-08002B2CF9AE}" pid="7" name="MSIP_Label_06631efb-39c2-48e2-ad25-a3fdc067b3fa_ActionId">
    <vt:lpwstr>532d6b7a-05e6-4ee4-9a5b-89032eac93c0</vt:lpwstr>
  </property>
  <property fmtid="{D5CDD505-2E9C-101B-9397-08002B2CF9AE}" pid="8" name="MSIP_Label_06631efb-39c2-48e2-ad25-a3fdc067b3fa_ContentBits">
    <vt:lpwstr>0</vt:lpwstr>
  </property>
  <property fmtid="{D5CDD505-2E9C-101B-9397-08002B2CF9AE}" pid="9" name="MSIP_Label_06631efb-39c2-48e2-ad25-a3fdc067b3fa_Tag">
    <vt:lpwstr>10, 0, 1, 1</vt:lpwstr>
  </property>
</Properties>
</file>