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4" r:id="rId6"/>
    <p:sldMasterId id="2147483744" r:id="rId7"/>
    <p:sldMasterId id="2147483763" r:id="rId8"/>
    <p:sldMasterId id="2147483836" r:id="rId9"/>
  </p:sldMasterIdLst>
  <p:notesMasterIdLst>
    <p:notesMasterId r:id="rId11"/>
  </p:notesMasterIdLst>
  <p:sldIdLst>
    <p:sldId id="256" r:id="rId10"/>
  </p:sldIdLst>
  <p:sldSz cx="10969625" cy="6170613"/>
  <p:notesSz cx="6858000" cy="9926638"/>
  <p:custDataLst>
    <p:tags r:id="rId12"/>
  </p:custDataLst>
  <p:defaultTextStyle>
    <a:defPPr>
      <a:defRPr lang="ja-JP"/>
    </a:defPPr>
    <a:lvl1pPr marL="0" algn="l" defTabSz="914400" rtl="0" eaLnBrk="1" latinLnBrk="0" hangingPunct="1">
      <a:buFontTx/>
      <a:buNone/>
      <a:defRPr kumimoji="1" lang="en-US" sz="1800" b="0" i="0" u="none" kern="1200">
        <a:solidFill>
          <a:schemeClr val="tx1"/>
        </a:solidFill>
        <a:latin typeface="Bosch Office Sans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" userDrawn="1">
          <p15:clr>
            <a:srgbClr val="A4A3A4"/>
          </p15:clr>
        </p15:guide>
        <p15:guide id="2" orient="horz" pos="656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3440" userDrawn="1">
          <p15:clr>
            <a:srgbClr val="A4A3A4"/>
          </p15:clr>
        </p15:guide>
        <p15:guide id="5" pos="34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da Hiroyuki (HRL-Yh)" initials="CH(" lastIdx="1" clrIdx="0">
    <p:extLst>
      <p:ext uri="{19B8F6BF-5375-455C-9EA6-DF929625EA0E}">
        <p15:presenceInfo xmlns:p15="http://schemas.microsoft.com/office/powerpoint/2012/main" userId="Chida Hiroyuki (HRL-Yh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B8"/>
    <a:srgbClr val="E7ECF5"/>
    <a:srgbClr val="CC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56D31-4464-456F-BEDF-9DD9F27F5569}" v="2480" dt="2022-06-16T07:23:02.025"/>
    <p1510:client id="{2D96492B-A19E-BB94-ABF1-187C85EC6DF6}" v="1" dt="2022-06-16T01:32:22.920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6578" autoAdjust="0"/>
  </p:normalViewPr>
  <p:slideViewPr>
    <p:cSldViewPr snapToGrid="0">
      <p:cViewPr varScale="1">
        <p:scale>
          <a:sx n="107" d="100"/>
          <a:sy n="107" d="100"/>
        </p:scale>
        <p:origin x="108" y="456"/>
      </p:cViewPr>
      <p:guideLst>
        <p:guide orient="horz" pos="160"/>
        <p:guide orient="horz" pos="656"/>
        <p:guide orient="horz" pos="816"/>
        <p:guide orient="horz" pos="3440"/>
        <p:guide pos="3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3F25-23B6-4BBF-B093-C762D8269AD8}" type="datetimeFigureOut">
              <a:rPr kumimoji="1" lang="en-US" smtClean="0"/>
              <a:t>6/20/2022</a:t>
            </a:fld>
            <a:endParaRPr kumimoji="1"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05DE-1744-4E09-9497-AB76310EB14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286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9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21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21537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537137"/>
            <a:ext cx="5041170" cy="2808311"/>
          </a:xfrm>
        </p:spPr>
        <p:txBody>
          <a:bodyPr/>
          <a:lstStyle>
            <a:lvl1pPr marL="177769" indent="-177769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300"/>
              </a:spcAft>
              <a:buNone/>
              <a:defRPr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3000"/>
            <a:ext cx="10225195" cy="252029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55446" y="1537134"/>
            <a:ext cx="5041170" cy="1476164"/>
          </a:xfrm>
        </p:spPr>
        <p:txBody>
          <a:bodyPr/>
          <a:lstStyle>
            <a:lvl1pPr marL="177769" indent="-177769">
              <a:lnSpc>
                <a:spcPct val="113000"/>
              </a:lnSpc>
              <a:spcAft>
                <a:spcPts val="900"/>
              </a:spcAft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45" name="Textplatzhalt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3468880" y="4885506"/>
            <a:ext cx="107996" cy="108012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7" name="Textplatzhalt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992932" y="4885507"/>
            <a:ext cx="107997" cy="108013"/>
          </a:xfr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8" name="Textplatzhalt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372986" y="4885507"/>
            <a:ext cx="107997" cy="108013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5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924765" y="3589363"/>
            <a:ext cx="1655943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796702" y="3589363"/>
            <a:ext cx="1799915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0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</p:spTree>
    <p:extLst>
      <p:ext uri="{BB962C8B-B14F-4D97-AF65-F5344CB8AC3E}">
        <p14:creationId xmlns:p14="http://schemas.microsoft.com/office/powerpoint/2010/main" val="428675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2999"/>
            <a:ext cx="10225195" cy="252028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933178"/>
            <a:ext cx="10225195" cy="2556284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177769" indent="0">
              <a:lnSpc>
                <a:spcPct val="130000"/>
              </a:lnSpc>
              <a:spcAft>
                <a:spcPts val="300"/>
              </a:spcAft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352715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17622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8B0EBA-16A4-4731-AC75-4A53C691E4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4" y="862150"/>
            <a:ext cx="10970260" cy="4659194"/>
          </a:xfrm>
          <a:prstGeom prst="rect">
            <a:avLst/>
          </a:prstGeom>
        </p:spPr>
      </p:pic>
      <p:sp>
        <p:nvSpPr>
          <p:cNvPr id="12" name="Chapter_titleonly">
            <a:extLst>
              <a:ext uri="{FF2B5EF4-FFF2-40B4-BE49-F238E27FC236}">
                <a16:creationId xmlns:a16="http://schemas.microsoft.com/office/drawing/2014/main" id="{F640DE6A-BE9C-4FF5-8B8C-DB1B877DD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16104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3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81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137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981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49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30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16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201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ja-JP" altLang="en-US"/>
              <a:t>図を追加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45252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75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706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2400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537137"/>
            <a:ext cx="5041170" cy="2808311"/>
          </a:xfrm>
        </p:spPr>
        <p:txBody>
          <a:bodyPr/>
          <a:lstStyle>
            <a:lvl1pPr marL="177769" indent="-177769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300"/>
              </a:spcAft>
              <a:buNone/>
              <a:defRPr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3000"/>
            <a:ext cx="10225195" cy="252029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55446" y="1537134"/>
            <a:ext cx="5041170" cy="1476164"/>
          </a:xfrm>
        </p:spPr>
        <p:txBody>
          <a:bodyPr/>
          <a:lstStyle>
            <a:lvl1pPr marL="177769" indent="-177769">
              <a:lnSpc>
                <a:spcPct val="113000"/>
              </a:lnSpc>
              <a:spcAft>
                <a:spcPts val="900"/>
              </a:spcAft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45" name="Textplatzhalt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3468880" y="4885506"/>
            <a:ext cx="107996" cy="108012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7" name="Textplatzhalt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992932" y="4885507"/>
            <a:ext cx="107997" cy="108013"/>
          </a:xfr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8" name="Textplatzhalt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372986" y="4885507"/>
            <a:ext cx="107997" cy="108013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5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924765" y="3589363"/>
            <a:ext cx="1655943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796702" y="3589363"/>
            <a:ext cx="1799915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0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</p:spTree>
    <p:extLst>
      <p:ext uri="{BB962C8B-B14F-4D97-AF65-F5344CB8AC3E}">
        <p14:creationId xmlns:p14="http://schemas.microsoft.com/office/powerpoint/2010/main" val="240461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4231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2999"/>
            <a:ext cx="10225195" cy="252028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933178"/>
            <a:ext cx="10225195" cy="2556284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177769" indent="0">
              <a:lnSpc>
                <a:spcPct val="130000"/>
              </a:lnSpc>
              <a:spcAft>
                <a:spcPts val="300"/>
              </a:spcAft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20077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201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22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51110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046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17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05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649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1817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ja-JP" altLang="en-US"/>
              <a:t>図を追加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62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603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423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946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208999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537137"/>
            <a:ext cx="5041170" cy="2808311"/>
          </a:xfrm>
        </p:spPr>
        <p:txBody>
          <a:bodyPr/>
          <a:lstStyle>
            <a:lvl1pPr marL="177769" indent="-177769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300"/>
              </a:spcAft>
              <a:buNone/>
              <a:defRPr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3000"/>
            <a:ext cx="10225195" cy="252029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55446" y="1537134"/>
            <a:ext cx="5041170" cy="1476164"/>
          </a:xfrm>
        </p:spPr>
        <p:txBody>
          <a:bodyPr/>
          <a:lstStyle>
            <a:lvl1pPr marL="177769" indent="-177769">
              <a:lnSpc>
                <a:spcPct val="113000"/>
              </a:lnSpc>
              <a:spcAft>
                <a:spcPts val="900"/>
              </a:spcAft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45" name="Textplatzhalt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3468880" y="4885506"/>
            <a:ext cx="107996" cy="108012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7" name="Textplatzhalt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992932" y="4885507"/>
            <a:ext cx="107997" cy="108013"/>
          </a:xfr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8" name="Textplatzhalt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372986" y="4885507"/>
            <a:ext cx="107997" cy="108013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5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924765" y="3589363"/>
            <a:ext cx="1655943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796702" y="3589363"/>
            <a:ext cx="1799915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0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</p:spTree>
    <p:extLst>
      <p:ext uri="{BB962C8B-B14F-4D97-AF65-F5344CB8AC3E}">
        <p14:creationId xmlns:p14="http://schemas.microsoft.com/office/powerpoint/2010/main" val="1249798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2999"/>
            <a:ext cx="10225195" cy="252028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933178"/>
            <a:ext cx="10225195" cy="2556284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177769" indent="0">
              <a:lnSpc>
                <a:spcPct val="130000"/>
              </a:lnSpc>
              <a:spcAft>
                <a:spcPts val="300"/>
              </a:spcAft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2358633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8B0EBA-16A4-4731-AC75-4A53C691E4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4" y="862150"/>
            <a:ext cx="10970260" cy="4659194"/>
          </a:xfrm>
          <a:prstGeom prst="rect">
            <a:avLst/>
          </a:prstGeom>
        </p:spPr>
      </p:pic>
      <p:sp>
        <p:nvSpPr>
          <p:cNvPr id="12" name="Chapter_titleonly">
            <a:extLst>
              <a:ext uri="{FF2B5EF4-FFF2-40B4-BE49-F238E27FC236}">
                <a16:creationId xmlns:a16="http://schemas.microsoft.com/office/drawing/2014/main" id="{F640DE6A-BE9C-4FF5-8B8C-DB1B877DD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4526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850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048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524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13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21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612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847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274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9360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ja-JP" altLang="en-US"/>
              <a:t>図を追加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39893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07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516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50177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537137"/>
            <a:ext cx="5041170" cy="2808311"/>
          </a:xfrm>
        </p:spPr>
        <p:txBody>
          <a:bodyPr/>
          <a:lstStyle>
            <a:lvl1pPr marL="177769" indent="-177769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300"/>
              </a:spcAft>
              <a:buNone/>
              <a:defRPr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3000"/>
            <a:ext cx="10225195" cy="252029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555446" y="1537134"/>
            <a:ext cx="5041170" cy="1476164"/>
          </a:xfrm>
        </p:spPr>
        <p:txBody>
          <a:bodyPr/>
          <a:lstStyle>
            <a:lvl1pPr marL="177769" indent="-177769">
              <a:lnSpc>
                <a:spcPct val="113000"/>
              </a:lnSpc>
              <a:spcAft>
                <a:spcPts val="900"/>
              </a:spcAft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45" name="Textplatzhalt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3468880" y="4885506"/>
            <a:ext cx="107996" cy="108012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7" name="Textplatzhalt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992932" y="4885507"/>
            <a:ext cx="107997" cy="108013"/>
          </a:xfr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48" name="Textplatzhalt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372986" y="4885507"/>
            <a:ext cx="107997" cy="108013"/>
          </a:xfr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en-GB" noProof="0"/>
            </a:br>
            <a:endParaRPr lang="en-GB" noProof="0"/>
          </a:p>
        </p:txBody>
      </p:sp>
      <p:sp>
        <p:nvSpPr>
          <p:cNvPr id="5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924765" y="3589363"/>
            <a:ext cx="1655943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  <p:sp>
        <p:nvSpPr>
          <p:cNvPr id="53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796702" y="3589363"/>
            <a:ext cx="1799915" cy="756084"/>
          </a:xfrm>
        </p:spPr>
        <p:txBody>
          <a:bodyPr/>
          <a:lstStyle>
            <a:lvl1pPr marL="0" indent="0">
              <a:lnSpc>
                <a:spcPct val="113000"/>
              </a:lnSpc>
              <a:spcAft>
                <a:spcPts val="0"/>
              </a:spcAft>
              <a:buNone/>
              <a:defRPr sz="1000" b="0">
                <a:solidFill>
                  <a:schemeClr val="accent2"/>
                </a:solidFill>
              </a:defRPr>
            </a:lvl1pPr>
            <a:lvl2pPr marL="177769" indent="0">
              <a:lnSpc>
                <a:spcPct val="100000"/>
              </a:lnSpc>
              <a:spcAft>
                <a:spcPts val="900"/>
              </a:spcAft>
              <a:buNone/>
              <a:defRPr sz="10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Enter target group</a:t>
            </a:r>
          </a:p>
        </p:txBody>
      </p:sp>
    </p:spTree>
    <p:extLst>
      <p:ext uri="{BB962C8B-B14F-4D97-AF65-F5344CB8AC3E}">
        <p14:creationId xmlns:p14="http://schemas.microsoft.com/office/powerpoint/2010/main" val="52973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 master format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GB">
                <a:solidFill>
                  <a:srgbClr val="000000"/>
                </a:solidFill>
                <a:latin typeface="Bosch Office Sans"/>
              </a:rPr>
              <a:t>C/CCA2 | 2017-4-11 | Title of the presentation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C341A-38F7-425D-9B54-3CCD8244489E}" type="slidenum">
              <a:rPr kumimoji="0" lang="en-GB">
                <a:solidFill>
                  <a:srgbClr val="000000"/>
                </a:solidFill>
                <a:latin typeface="Bosch Office Sans"/>
              </a:rPr>
              <a:pPr/>
              <a:t>‹#›</a:t>
            </a:fld>
            <a:endParaRPr kumimoji="0" lang="en-GB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71422" y="312999"/>
            <a:ext cx="10225195" cy="252028"/>
          </a:xfr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text master format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22" y="1933178"/>
            <a:ext cx="10225195" cy="2556284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177769" indent="0">
              <a:lnSpc>
                <a:spcPct val="130000"/>
              </a:lnSpc>
              <a:spcAft>
                <a:spcPts val="300"/>
              </a:spcAft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24938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33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720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577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919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8B0EBA-16A4-4731-AC75-4A53C691E4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4" y="862150"/>
            <a:ext cx="10970260" cy="4659194"/>
          </a:xfrm>
          <a:prstGeom prst="rect">
            <a:avLst/>
          </a:prstGeom>
        </p:spPr>
      </p:pic>
      <p:sp>
        <p:nvSpPr>
          <p:cNvPr id="12" name="Chapter_titleonly">
            <a:extLst>
              <a:ext uri="{FF2B5EF4-FFF2-40B4-BE49-F238E27FC236}">
                <a16:creationId xmlns:a16="http://schemas.microsoft.com/office/drawing/2014/main" id="{F640DE6A-BE9C-4FF5-8B8C-DB1B877DD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95482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4FD7E-D0B2-47D9-BC14-AD6052C90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203" y="1009867"/>
            <a:ext cx="8227219" cy="2148287"/>
          </a:xfrm>
        </p:spPr>
        <p:txBody>
          <a:bodyPr anchor="b"/>
          <a:lstStyle>
            <a:lvl1pPr algn="ctr">
              <a:defRPr sz="539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525A98-B130-463F-88BB-6BA6CC5BC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203" y="3241000"/>
            <a:ext cx="8227219" cy="1489803"/>
          </a:xfrm>
        </p:spPr>
        <p:txBody>
          <a:bodyPr/>
          <a:lstStyle>
            <a:lvl1pPr marL="0" indent="0" algn="ctr">
              <a:buNone/>
              <a:defRPr sz="2159"/>
            </a:lvl1pPr>
            <a:lvl2pPr marL="411343" indent="0" algn="ctr">
              <a:buNone/>
              <a:defRPr sz="1799"/>
            </a:lvl2pPr>
            <a:lvl3pPr marL="822686" indent="0" algn="ctr">
              <a:buNone/>
              <a:defRPr sz="1619"/>
            </a:lvl3pPr>
            <a:lvl4pPr marL="1234029" indent="0" algn="ctr">
              <a:buNone/>
              <a:defRPr sz="1440"/>
            </a:lvl4pPr>
            <a:lvl5pPr marL="1645371" indent="0" algn="ctr">
              <a:buNone/>
              <a:defRPr sz="1440"/>
            </a:lvl5pPr>
            <a:lvl6pPr marL="2056714" indent="0" algn="ctr">
              <a:buNone/>
              <a:defRPr sz="1440"/>
            </a:lvl6pPr>
            <a:lvl7pPr marL="2468057" indent="0" algn="ctr">
              <a:buNone/>
              <a:defRPr sz="1440"/>
            </a:lvl7pPr>
            <a:lvl8pPr marL="2879400" indent="0" algn="ctr">
              <a:buNone/>
              <a:defRPr sz="1440"/>
            </a:lvl8pPr>
            <a:lvl9pPr marL="3290743" indent="0" algn="ctr">
              <a:buNone/>
              <a:defRPr sz="144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A133E8-D5CD-400C-A5DE-7D7ADA40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199B7A-AA1C-484B-A7CB-5670BFB2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127090-EC15-49AB-B099-417DA711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968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A9AC0-D0E3-4DD8-89B3-F1D25721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74AC23-4A81-4502-90A6-659AB725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E528AB-D600-4EB7-B609-93D221A0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45ACBE-D119-46F1-BCAF-E88663B9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3C3A29-8B73-46D8-BD84-3ECBB120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21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5EFEF-DA85-4DAB-A0CF-46A69188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48" y="1538369"/>
            <a:ext cx="9461302" cy="2566803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1CC464-9B20-4032-A655-991034DE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448" y="4129455"/>
            <a:ext cx="9461302" cy="1349821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68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2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37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0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74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0BF55-233D-4FE2-9199-80EA8EDB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59DDF-9265-446E-9A02-229EC1EE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A8ADD1-7857-4D04-BC9F-77F973E9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190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70321-46E2-4889-83B6-C218D397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04FB28-C918-43CD-B8E1-CE8962A98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162" y="1642640"/>
            <a:ext cx="4662091" cy="391519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9ECDBD-C410-4C1D-B0FF-C1B757D7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372" y="1642640"/>
            <a:ext cx="4662091" cy="391519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315C82-6C69-4790-82B4-FD4F7687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A58C66-576C-4875-BAC0-2866247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7C91B1-B089-4788-8923-27397310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732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ED012-1C93-456D-9C6C-B19F3298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0" y="328528"/>
            <a:ext cx="9461302" cy="11927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96F61D-82CC-416F-A0C2-24B260C3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91" y="1512658"/>
            <a:ext cx="4640665" cy="741330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43" indent="0">
              <a:buNone/>
              <a:defRPr sz="1799" b="1"/>
            </a:lvl2pPr>
            <a:lvl3pPr marL="822686" indent="0">
              <a:buNone/>
              <a:defRPr sz="1619" b="1"/>
            </a:lvl3pPr>
            <a:lvl4pPr marL="1234029" indent="0">
              <a:buNone/>
              <a:defRPr sz="1440" b="1"/>
            </a:lvl4pPr>
            <a:lvl5pPr marL="1645371" indent="0">
              <a:buNone/>
              <a:defRPr sz="1440" b="1"/>
            </a:lvl5pPr>
            <a:lvl6pPr marL="2056714" indent="0">
              <a:buNone/>
              <a:defRPr sz="1440" b="1"/>
            </a:lvl6pPr>
            <a:lvl7pPr marL="2468057" indent="0">
              <a:buNone/>
              <a:defRPr sz="1440" b="1"/>
            </a:lvl7pPr>
            <a:lvl8pPr marL="2879400" indent="0">
              <a:buNone/>
              <a:defRPr sz="1440" b="1"/>
            </a:lvl8pPr>
            <a:lvl9pPr marL="3290743" indent="0">
              <a:buNone/>
              <a:defRPr sz="14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7974F6-E8B2-4F5C-963D-33B8B4D6E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91" y="2253988"/>
            <a:ext cx="4640665" cy="331527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056E10-B6A5-470D-A097-8BB20130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3373" y="1512658"/>
            <a:ext cx="4663519" cy="741330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43" indent="0">
              <a:buNone/>
              <a:defRPr sz="1799" b="1"/>
            </a:lvl2pPr>
            <a:lvl3pPr marL="822686" indent="0">
              <a:buNone/>
              <a:defRPr sz="1619" b="1"/>
            </a:lvl3pPr>
            <a:lvl4pPr marL="1234029" indent="0">
              <a:buNone/>
              <a:defRPr sz="1440" b="1"/>
            </a:lvl4pPr>
            <a:lvl5pPr marL="1645371" indent="0">
              <a:buNone/>
              <a:defRPr sz="1440" b="1"/>
            </a:lvl5pPr>
            <a:lvl6pPr marL="2056714" indent="0">
              <a:buNone/>
              <a:defRPr sz="1440" b="1"/>
            </a:lvl6pPr>
            <a:lvl7pPr marL="2468057" indent="0">
              <a:buNone/>
              <a:defRPr sz="1440" b="1"/>
            </a:lvl7pPr>
            <a:lvl8pPr marL="2879400" indent="0">
              <a:buNone/>
              <a:defRPr sz="1440" b="1"/>
            </a:lvl8pPr>
            <a:lvl9pPr marL="3290743" indent="0">
              <a:buNone/>
              <a:defRPr sz="14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57B890-BA6F-4570-8F70-110B32A64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3373" y="2253988"/>
            <a:ext cx="4663519" cy="331527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3E7AA54-9131-4DA7-B9E1-C8B1772F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D38816-4EE2-42E1-942A-2BA013C9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F38CAE-CF4D-4B3E-B87C-2F453954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190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7A383-AD24-4E58-B936-71A534B8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F46B37-1BEF-4E3D-A607-442C4933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8AC883-95A0-4383-8E47-480A892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A1BE35-F5A0-48F3-8BFC-3CF48BE1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59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89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C13612-DF91-41B8-94C0-8DF352EC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158CDB-CDB7-491B-A914-7A960262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9F66BC-86F0-4619-B0FB-20AAC3E7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360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C5B987-ADC6-4290-B301-6BF89FF9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1" y="411374"/>
            <a:ext cx="3537989" cy="1439810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D7BC12-4A46-4AB2-9D58-6E6B24B9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519" y="888454"/>
            <a:ext cx="5553373" cy="438513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B1AD90-329B-4DC9-B4D0-B5E4F57FC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591" y="1851184"/>
            <a:ext cx="3537989" cy="3429547"/>
          </a:xfrm>
        </p:spPr>
        <p:txBody>
          <a:bodyPr/>
          <a:lstStyle>
            <a:lvl1pPr marL="0" indent="0">
              <a:buNone/>
              <a:defRPr sz="1440"/>
            </a:lvl1pPr>
            <a:lvl2pPr marL="411343" indent="0">
              <a:buNone/>
              <a:defRPr sz="1260"/>
            </a:lvl2pPr>
            <a:lvl3pPr marL="822686" indent="0">
              <a:buNone/>
              <a:defRPr sz="1080"/>
            </a:lvl3pPr>
            <a:lvl4pPr marL="1234029" indent="0">
              <a:buNone/>
              <a:defRPr sz="900"/>
            </a:lvl4pPr>
            <a:lvl5pPr marL="1645371" indent="0">
              <a:buNone/>
              <a:defRPr sz="900"/>
            </a:lvl5pPr>
            <a:lvl6pPr marL="2056714" indent="0">
              <a:buNone/>
              <a:defRPr sz="900"/>
            </a:lvl6pPr>
            <a:lvl7pPr marL="2468057" indent="0">
              <a:buNone/>
              <a:defRPr sz="900"/>
            </a:lvl7pPr>
            <a:lvl8pPr marL="2879400" indent="0">
              <a:buNone/>
              <a:defRPr sz="900"/>
            </a:lvl8pPr>
            <a:lvl9pPr marL="329074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6D6869-0B15-4654-9152-4647B0CB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FAD822-0163-4AC3-959F-78FAE023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52641-C6A5-4CA1-A0C8-0B9FEEA0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54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5D3B3-AF64-4B8C-85B2-E84F24BC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1" y="411374"/>
            <a:ext cx="3537989" cy="1439810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4B810F-80C2-4E70-A7BE-5DA5EE6B6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3519" y="888454"/>
            <a:ext cx="5553373" cy="4385135"/>
          </a:xfrm>
        </p:spPr>
        <p:txBody>
          <a:bodyPr/>
          <a:lstStyle>
            <a:lvl1pPr marL="0" indent="0">
              <a:buNone/>
              <a:defRPr sz="2879"/>
            </a:lvl1pPr>
            <a:lvl2pPr marL="411343" indent="0">
              <a:buNone/>
              <a:defRPr sz="2519"/>
            </a:lvl2pPr>
            <a:lvl3pPr marL="822686" indent="0">
              <a:buNone/>
              <a:defRPr sz="2159"/>
            </a:lvl3pPr>
            <a:lvl4pPr marL="1234029" indent="0">
              <a:buNone/>
              <a:defRPr sz="1799"/>
            </a:lvl4pPr>
            <a:lvl5pPr marL="1645371" indent="0">
              <a:buNone/>
              <a:defRPr sz="1799"/>
            </a:lvl5pPr>
            <a:lvl6pPr marL="2056714" indent="0">
              <a:buNone/>
              <a:defRPr sz="1799"/>
            </a:lvl6pPr>
            <a:lvl7pPr marL="2468057" indent="0">
              <a:buNone/>
              <a:defRPr sz="1799"/>
            </a:lvl7pPr>
            <a:lvl8pPr marL="2879400" indent="0">
              <a:buNone/>
              <a:defRPr sz="1799"/>
            </a:lvl8pPr>
            <a:lvl9pPr marL="3290743" indent="0">
              <a:buNone/>
              <a:defRPr sz="179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C1E31C-E77F-4FC2-AA66-1AB41AF70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591" y="1851184"/>
            <a:ext cx="3537989" cy="3429547"/>
          </a:xfrm>
        </p:spPr>
        <p:txBody>
          <a:bodyPr/>
          <a:lstStyle>
            <a:lvl1pPr marL="0" indent="0">
              <a:buNone/>
              <a:defRPr sz="1440"/>
            </a:lvl1pPr>
            <a:lvl2pPr marL="411343" indent="0">
              <a:buNone/>
              <a:defRPr sz="1260"/>
            </a:lvl2pPr>
            <a:lvl3pPr marL="822686" indent="0">
              <a:buNone/>
              <a:defRPr sz="1080"/>
            </a:lvl3pPr>
            <a:lvl4pPr marL="1234029" indent="0">
              <a:buNone/>
              <a:defRPr sz="900"/>
            </a:lvl4pPr>
            <a:lvl5pPr marL="1645371" indent="0">
              <a:buNone/>
              <a:defRPr sz="900"/>
            </a:lvl5pPr>
            <a:lvl6pPr marL="2056714" indent="0">
              <a:buNone/>
              <a:defRPr sz="900"/>
            </a:lvl6pPr>
            <a:lvl7pPr marL="2468057" indent="0">
              <a:buNone/>
              <a:defRPr sz="900"/>
            </a:lvl7pPr>
            <a:lvl8pPr marL="2879400" indent="0">
              <a:buNone/>
              <a:defRPr sz="900"/>
            </a:lvl8pPr>
            <a:lvl9pPr marL="3290743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18E807-6FF9-46A7-ACB3-3A4CD457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CD4DD6-EB50-4F5A-88EA-E95340DB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2F1CE2-800A-462D-A191-67977162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72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03947-D4C7-4046-BDC2-71B148B2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8F7623-F7F3-4B19-80FF-2589E6EAF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4B23D-660A-493E-88A1-29FDF049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AA6C93-1793-45D2-A0CF-46F54C45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E5AFDE-271F-4F71-90C5-03D2E073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73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871192-0F49-476D-B4F8-2117A1EF1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0138" y="328528"/>
            <a:ext cx="2365325" cy="522930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9C4DBC-3E05-4C50-95E2-3CC9556F2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162" y="328528"/>
            <a:ext cx="6958856" cy="522930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0497C5-8BD2-4239-9ECA-FF81D8DB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42ED3-149A-4190-B68A-170E97A1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403B82-4D6F-445B-B030-17124EA4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336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8B0EBA-16A4-4731-AC75-4A53C691E4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4" y="862150"/>
            <a:ext cx="10970260" cy="4659194"/>
          </a:xfrm>
          <a:prstGeom prst="rect">
            <a:avLst/>
          </a:prstGeom>
        </p:spPr>
      </p:pic>
      <p:sp>
        <p:nvSpPr>
          <p:cNvPr id="12" name="Chapter_titleonly">
            <a:extLst>
              <a:ext uri="{FF2B5EF4-FFF2-40B4-BE49-F238E27FC236}">
                <a16:creationId xmlns:a16="http://schemas.microsoft.com/office/drawing/2014/main" id="{F640DE6A-BE9C-4FF5-8B8C-DB1B877DD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557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48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ja-JP" altLang="en-US"/>
              <a:t>図を追加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1006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ags" Target="../tags/tag17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ags" Target="../tags/tag29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de-DE"/>
          </a:p>
        </p:txBody>
      </p:sp>
      <p:pic>
        <p:nvPicPr>
          <p:cNvPr id="7" name="図 6"/>
          <p:cNvPicPr>
            <a:picLocks/>
          </p:cNvPicPr>
          <p:nvPr userDrawn="1">
            <p:custDataLst>
              <p:tags r:id="rId1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/>
          </p:cNvPicPr>
          <p:nvPr userDrawn="1">
            <p:custDataLst>
              <p:tags r:id="rId1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0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  <p:sldLayoutId id="2147483742" r:id="rId15"/>
    <p:sldLayoutId id="2147483743" r:id="rId16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de-DE"/>
          </a:p>
        </p:txBody>
      </p:sp>
      <p:pic>
        <p:nvPicPr>
          <p:cNvPr id="7" name="図 6"/>
          <p:cNvPicPr>
            <a:picLocks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/>
          </p:cNvPicPr>
          <p:nvPr userDrawn="1">
            <p:custDataLst>
              <p:tags r:id="rId1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2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de-DE"/>
          </a:p>
        </p:txBody>
      </p:sp>
      <p:pic>
        <p:nvPicPr>
          <p:cNvPr id="7" name="図 6"/>
          <p:cNvPicPr>
            <a:picLocks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/>
          </p:cNvPicPr>
          <p:nvPr userDrawn="1">
            <p:custDataLst>
              <p:tags r:id="rId1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59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62" r:id="rId15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de-DE"/>
          </a:p>
        </p:txBody>
      </p:sp>
      <p:pic>
        <p:nvPicPr>
          <p:cNvPr id="7" name="図 6"/>
          <p:cNvPicPr>
            <a:picLocks/>
          </p:cNvPicPr>
          <p:nvPr userDrawn="1">
            <p:custDataLst>
              <p:tags r:id="rId2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/>
          </p:cNvPicPr>
          <p:nvPr userDrawn="1">
            <p:custDataLst>
              <p:tags r:id="rId2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87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2E0E9A-AFE2-4573-B55D-54AD6D4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62" y="328528"/>
            <a:ext cx="9461302" cy="119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BC5F71-1894-4A12-B83C-8DB210879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162" y="1642640"/>
            <a:ext cx="9461302" cy="3915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7CA4C-81B2-4DA5-AA00-7EDF5FD37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162" y="5719245"/>
            <a:ext cx="2468166" cy="328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F5B3-17B8-440C-BF95-0B24571C2D44}" type="datetimeFigureOut">
              <a:rPr kumimoji="1" lang="ja-JP" altLang="en-US" smtClean="0"/>
              <a:t>2022/6/20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D7BDA-66F8-4E35-960A-C598E0F64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689" y="5719245"/>
            <a:ext cx="3702248" cy="328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9AD7E0-C17B-4649-A9D6-7FF0CB4D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7297" y="5719245"/>
            <a:ext cx="2468166" cy="328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6512-6A48-4F0F-8313-E4D2716631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D819A9-03B3-49DF-9425-3548476D2904}"/>
              </a:ext>
            </a:extLst>
          </p:cNvPr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75BBD9-A079-4F3F-823D-45869A705392}"/>
              </a:ext>
            </a:extLst>
          </p:cNvPr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59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9" r:id="rId12"/>
  </p:sldLayoutIdLst>
  <p:txStyles>
    <p:titleStyle>
      <a:lvl1pPr algn="l" defTabSz="822686" rtl="0" eaLnBrk="1" latinLnBrk="0" hangingPunct="1">
        <a:lnSpc>
          <a:spcPct val="90000"/>
        </a:lnSpc>
        <a:spcBef>
          <a:spcPct val="0"/>
        </a:spcBef>
        <a:buNone/>
        <a:defRPr kumimoji="1" sz="39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671" indent="-205671" algn="l" defTabSz="822686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kumimoji="1" sz="2519" kern="1200">
          <a:solidFill>
            <a:schemeClr val="tx1"/>
          </a:solidFill>
          <a:latin typeface="+mn-lt"/>
          <a:ea typeface="+mn-ea"/>
          <a:cs typeface="+mn-cs"/>
        </a:defRPr>
      </a:lvl1pPr>
      <a:lvl2pPr marL="617014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2pPr>
      <a:lvl3pPr marL="1028357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00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851043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262386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673728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3085071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496414" indent="-205671" algn="l" defTabSz="822686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43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686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29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371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14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057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400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743" algn="l" defTabSz="822686" rtl="0" eaLnBrk="1" latinLnBrk="0" hangingPunct="1"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0D1D69-76B4-400F-BFAD-BC508EB5F6C9}"/>
              </a:ext>
            </a:extLst>
          </p:cNvPr>
          <p:cNvSpPr txBox="1"/>
          <p:nvPr/>
        </p:nvSpPr>
        <p:spPr>
          <a:xfrm>
            <a:off x="217714" y="130629"/>
            <a:ext cx="6945086" cy="6792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kumimoji="0" lang="ja-JP" altLang="en-US" sz="4400" b="0" i="0" u="none" strike="noStrike" kern="0" cap="none" spc="0" normalizeH="0" baseline="0" noProof="0">
                <a:ln>
                  <a:noFill/>
                </a:ln>
                <a:solidFill>
                  <a:srgbClr val="007BC0"/>
                </a:solidFill>
                <a:effectLst/>
                <a:uLnTx/>
                <a:uFillTx/>
              </a:rPr>
              <a:t>車のミライ</a:t>
            </a:r>
            <a:r>
              <a:rPr lang="ja-JP" altLang="en-US" sz="4400" kern="0">
                <a:solidFill>
                  <a:srgbClr val="007BC0"/>
                </a:solidFill>
              </a:rPr>
              <a:t>を</a:t>
            </a:r>
            <a:r>
              <a:rPr kumimoji="0" lang="ja-JP" altLang="en-US" sz="4400" b="0" i="0" u="none" strike="noStrike" kern="0" cap="none" spc="0" normalizeH="0" baseline="0" noProof="0">
                <a:ln>
                  <a:noFill/>
                </a:ln>
                <a:solidFill>
                  <a:srgbClr val="007BC0"/>
                </a:solidFill>
                <a:effectLst/>
                <a:uLnTx/>
                <a:uFillTx/>
              </a:rPr>
              <a:t>君たちの手で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7BC0"/>
              </a:solidFill>
              <a:effectLst/>
              <a:uLnTx/>
              <a:uFillTx/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7BC0"/>
              </a:solidFill>
              <a:effectLst/>
              <a:uLnTx/>
              <a:uFillTx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3FBCB3-AB4A-402E-9B71-6129B5D8C422}"/>
              </a:ext>
            </a:extLst>
          </p:cNvPr>
          <p:cNvSpPr txBox="1"/>
          <p:nvPr/>
        </p:nvSpPr>
        <p:spPr>
          <a:xfrm>
            <a:off x="2682778" y="1361212"/>
            <a:ext cx="4717228" cy="1654885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自動車の安全に貢献できるというやりがい</a:t>
            </a: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自分のアイデアをすぐに実車でトライ</a:t>
            </a: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ja-JP" altLang="en-US" kern="0">
                <a:solidFill>
                  <a:srgbClr val="000000"/>
                </a:solidFill>
              </a:rPr>
              <a:t>ブレーキが生み出す無限の可能性</a:t>
            </a:r>
            <a:endParaRPr lang="en-US" altLang="ja-JP" kern="0">
              <a:solidFill>
                <a:srgbClr val="000000"/>
              </a:solidFill>
            </a:endParaRP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まだこの世に出ていない車の開発</a:t>
            </a: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ja-JP" altLang="en-US" kern="0">
                <a:solidFill>
                  <a:srgbClr val="000000"/>
                </a:solidFill>
              </a:rPr>
              <a:t>車の制御の奥深さ</a:t>
            </a: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18FF33-50F2-4377-A5DE-1F0D273683CC}"/>
              </a:ext>
            </a:extLst>
          </p:cNvPr>
          <p:cNvSpPr txBox="1"/>
          <p:nvPr/>
        </p:nvSpPr>
        <p:spPr>
          <a:xfrm>
            <a:off x="362712" y="1020901"/>
            <a:ext cx="6678706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シャシーシステムコントロール事業部なら</a:t>
            </a: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…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E98002-502F-4516-8D96-DD9627FCE683}"/>
              </a:ext>
            </a:extLst>
          </p:cNvPr>
          <p:cNvSpPr txBox="1"/>
          <p:nvPr/>
        </p:nvSpPr>
        <p:spPr>
          <a:xfrm>
            <a:off x="5159188" y="3127808"/>
            <a:ext cx="4524308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全部できます、味わえます！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537CEE-84B2-4145-B388-DC052B63AAA7}"/>
              </a:ext>
            </a:extLst>
          </p:cNvPr>
          <p:cNvSpPr txBox="1"/>
          <p:nvPr/>
        </p:nvSpPr>
        <p:spPr>
          <a:xfrm>
            <a:off x="7400006" y="4873050"/>
            <a:ext cx="356961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kern="0">
                <a:solidFill>
                  <a:schemeClr val="bg1"/>
                </a:solidFill>
                <a:latin typeface="HGPKyokashotai" panose="02020600000000000000" pitchFamily="18" charset="-128"/>
                <a:ea typeface="HGPKyokashotai" panose="02020600000000000000" pitchFamily="18" charset="-128"/>
              </a:rPr>
              <a:t>ボッシュ女満別テクニカルセンター</a:t>
            </a:r>
            <a:br>
              <a:rPr kumimoji="0" lang="en-US" altLang="ja-JP" sz="2000" kern="0">
                <a:solidFill>
                  <a:schemeClr val="bg1"/>
                </a:solidFill>
                <a:latin typeface="HGPKyokashotai" panose="02020600000000000000" pitchFamily="18" charset="-128"/>
                <a:ea typeface="HGPKyokashotai" panose="02020600000000000000" pitchFamily="18" charset="-128"/>
              </a:rPr>
            </a:br>
            <a:r>
              <a:rPr kumimoji="0" lang="ja-JP" altLang="en-US" sz="2000" kern="0">
                <a:solidFill>
                  <a:schemeClr val="bg1"/>
                </a:solidFill>
                <a:latin typeface="HGPKyokashotai" panose="02020600000000000000" pitchFamily="18" charset="-128"/>
                <a:ea typeface="HGPKyokashotai" panose="02020600000000000000" pitchFamily="18" charset="-128"/>
              </a:rPr>
              <a:t>ー実車適合開発</a:t>
            </a:r>
            <a:r>
              <a:rPr kumimoji="0" lang="en-US" altLang="ja-JP" sz="2000" kern="0">
                <a:solidFill>
                  <a:schemeClr val="bg1"/>
                </a:solidFill>
                <a:latin typeface="HGPKyokashotai" panose="02020600000000000000" pitchFamily="18" charset="-128"/>
                <a:ea typeface="HGPKyokashotai" panose="02020600000000000000" pitchFamily="18" charset="-128"/>
              </a:rPr>
              <a:t>―</a:t>
            </a:r>
            <a:endParaRPr kumimoji="0" lang="ja-JP" altLang="en-US" sz="2000" kern="0">
              <a:solidFill>
                <a:schemeClr val="bg1"/>
              </a:solidFill>
              <a:latin typeface="HGPKyokashotai" panose="02020600000000000000" pitchFamily="18" charset="-128"/>
              <a:ea typeface="HGPKyokashotai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787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BOSCH2"/>
  <p:tag name="CFG.CUSTOMERVERSION" val="9"/>
  <p:tag name="ML_1" val="RBJP_Yok"/>
  <p:tag name="ML_2" val="Bosch2.mcr"/>
  <p:tag name="ML_LAYOUT_RESOURCE" val="BOSCH2_16_9_NAVI.mcr"/>
  <p:tag name="FIELD.CONF.SUFFIX.CONTENT" val="\n | "/>
  <p:tag name="FIELD.CONF.COMBOINDEX" val="0"/>
  <p:tag name="FIELD.REM_ABL.SUFFIX.CONTENT" val="&#10;\n"/>
  <p:tag name="FIELD.COPY.CONTENT" val="© Bosch Corp. 2017. All rights reserved, also regarding any disposal, exploitation, reproduction, editing, distribution, as well as in the event of applications for industrial property rights.  "/>
  <p:tag name="FIELD.COPY.VALUE" val="© Bosch Corp. 2017. All rights reserved, also regarding any disposal, exploitation, reproduction, editing, distribution, as well as in the event of applications for industrial property rights.  "/>
  <p:tag name="FIELD.COPY.COMBOINDEX" val="0"/>
  <p:tag name="FIELD.BGROUP.SUFFIX.CONTENT" val=" | "/>
  <p:tag name="FIELD.BGROUP.COMBOINDEX" val="0"/>
  <p:tag name="FIELD.DPT.CONTENT" val="HRL-Yh"/>
  <p:tag name="FIELD.DPT.VALUE" val="HRL-Yh | "/>
  <p:tag name="FIELD.DPT.SUFFIX.CONTENT" val=" | 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MBOINDEX" val="-2"/>
  <p:tag name="CONFIG" val="BOSCH2"/>
  <p:tag name="CFG.VERSION" val="0"/>
  <p:tag name="CFG.LAYOUTID" val="Bosch Layout 16:9 with Navigation Bar (new colored style)"/>
  <p:tag name="CFG.LAYOUTRES" val="BOSCH2_16_9_NAVI"/>
  <p:tag name="MAPNAME" val="Map1"/>
  <p:tag name="LICENSEKEY" val="46504b9e-b1c9-48ed-967f-a36de42ae84b"/>
  <p:tag name="TITLEMASTERMASTERNAME" val="TitleSlide"/>
  <p:tag name="TITLEMASTERSHAPESETGROUPCLASSNAME" val="ShapeSetGroup1"/>
  <p:tag name="TITLEMASTERCOLORSETGROUPCLASSNAME" val="ColorSetGroup4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4"/>
  <p:tag name="SLIDEMASTERFONTSETGROUPCLASSNAME" val="FontSetGroup1"/>
  <p:tag name="SLIDEMASTERSTYLESETGROUPCLASSNAME" val="StyleSetGroup1"/>
  <p:tag name="SLIDEMASTERMODIFIED" val="1"/>
  <p:tag name="FIELD.DATE.CONTENT" val=" "/>
  <p:tag name="FIELD.DATE.VALUE" val=" "/>
  <p:tag name="MLI.KOMP.DO_NOT_ASK" val="1"/>
  <p:tag name="FIELD.CHAPTER.CONTENT" val=""/>
  <p:tag name="FIELD.CHAPTER.VALUE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HiddenSubtitle"/>
  <p:tag name="SHAPECLASSPROTECTIONTYPE" val="0"/>
  <p:tag name="ML_SENDTOBACK" val="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TitleOnTitleSlides"/>
  <p:tag name="SHAPECLASSPROTECTION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HiddenSubtitle"/>
  <p:tag name="SHAPECLASSPROTECTIONTYPE" val="0"/>
  <p:tag name="ML_SENDTOBACK" val=" 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TitleOnTitleSlides"/>
  <p:tag name="SHAPECLASSPROTECTION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HiddenSubtitle"/>
  <p:tag name="SHAPECLASSPROTECTIONTYPE" val="0"/>
  <p:tag name="ML_SENDTOBACK" val="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TitleOnTitleSlides"/>
  <p:tag name="SHAPECLASSPROTECTION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HiddenSubtitle"/>
  <p:tag name="SHAPECLASSPROTECTIONTYPE" val="0"/>
  <p:tag name="ML_SENDTOBACK" val="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4"/>
  <p:tag name="FONTSETGROUPCLASSNAME" val="FontSetGroup1"/>
  <p:tag name="SHAPECLASSNAME" val="TitleOnTitleSlides"/>
  <p:tag name="SHAPECLASSPROTECTION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 bwMode="auto">
        <a:solidFill>
          <a:scrgbClr r="0" g="0" b="0">
            <a:alpha val="0"/>
          </a:scrgbClr>
        </a:solidFill>
        <a:ln w="0">
          <a:noFill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 xmlns="" xmlns:p="http://schemas.openxmlformats.org/presentationml/2006/main" xmlns:r="http://schemas.openxmlformats.org/officeDocument/2006/relationships">
              <a:effectLst>
                <a:outerShdw blurRad="635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540000" rIns="0" bIns="0" numCol="1" anchor="t" anchorCtr="0" compatLnSpc="1">
        <a:prstTxWarp prst="textNoShape">
          <a:avLst/>
        </a:prstTxWarp>
        <a:noAutofit/>
      </a:bodyPr>
      <a:lstStyle>
        <a:defPPr>
          <a:defRPr sz="7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9C79B100-3E8C-49C0-8475-54E7D673F8CF}" vid="{0EBFA600-AC06-4417-8FA0-E8FF3BF23FE1}"/>
    </a:ext>
  </a:extLst>
</a:theme>
</file>

<file path=ppt/theme/theme2.xml><?xml version="1.0" encoding="utf-8"?>
<a:theme xmlns:a="http://schemas.openxmlformats.org/drawingml/2006/main" name="1_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9C79B100-3E8C-49C0-8475-54E7D673F8CF}" vid="{0EBFA600-AC06-4417-8FA0-E8FF3BF23FE1}"/>
    </a:ext>
  </a:extLst>
</a:theme>
</file>

<file path=ppt/theme/theme3.xml><?xml version="1.0" encoding="utf-8"?>
<a:theme xmlns:a="http://schemas.openxmlformats.org/drawingml/2006/main" name="2_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ユーザー定義 2">
      <a:majorFont>
        <a:latin typeface="Bosch Office Sans"/>
        <a:ea typeface="ＭＳ Ｐゴシック"/>
        <a:cs typeface=""/>
      </a:majorFont>
      <a:minorFont>
        <a:latin typeface="Bosch Office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 bwMode="auto">
        <a:solidFill>
          <a:scrgbClr r="0" g="0" b="0">
            <a:alpha val="0"/>
          </a:scrgbClr>
        </a:solidFill>
        <a:ln w="0">
          <a:noFill/>
          <a:miter lim="800000"/>
          <a:headEnd/>
          <a:tailEnd/>
        </a:ln>
        <a:effectLst/>
        <a:extLs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blurRad="635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540000" rIns="0" bIns="0" numCol="1" anchor="t" anchorCtr="0" compatLnSpc="1">
        <a:prstTxWarp prst="textNoShape">
          <a:avLst/>
        </a:prstTxWarp>
        <a:noAutofit/>
      </a:bodyPr>
      <a:lstStyle>
        <a:defPPr>
          <a:defRPr sz="7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9C79B100-3E8C-49C0-8475-54E7D673F8CF}" vid="{0EBFA600-AC06-4417-8FA0-E8FF3BF23FE1}"/>
    </a:ext>
  </a:extLst>
</a:theme>
</file>

<file path=ppt/theme/theme4.xml><?xml version="1.0" encoding="utf-8"?>
<a:theme xmlns:a="http://schemas.openxmlformats.org/drawingml/2006/main" name="3_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ユーザー定義 1">
      <a:majorFont>
        <a:latin typeface="Bosch Office Sans"/>
        <a:ea typeface="ＭＳ Ｐゴシック"/>
        <a:cs typeface=""/>
      </a:majorFont>
      <a:minorFont>
        <a:latin typeface="Bosch Office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 bwMode="auto">
        <a:solidFill>
          <a:scrgbClr r="0" g="0" b="0">
            <a:alpha val="0"/>
          </a:scrgbClr>
        </a:solidFill>
        <a:ln w="0">
          <a:noFill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 xmlns="" xmlns:p="http://schemas.openxmlformats.org/presentationml/2006/main" xmlns:r="http://schemas.openxmlformats.org/officeDocument/2006/relationships">
              <a:effectLst>
                <a:outerShdw blurRad="635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540000" rIns="0" bIns="0" numCol="1" anchor="t" anchorCtr="0" compatLnSpc="1">
        <a:prstTxWarp prst="textNoShape">
          <a:avLst/>
        </a:prstTxWarp>
        <a:noAutofit/>
      </a:bodyPr>
      <a:lstStyle>
        <a:defPPr>
          <a:defRPr sz="7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9C79B100-3E8C-49C0-8475-54E7D673F8CF}" vid="{0EBFA600-AC06-4417-8FA0-E8FF3BF23FE1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6ba9c5-b5c9-499f-9a16-aa515a0f8c05">P01MNAN7HIG-22024559-9</_dlc_DocId>
    <_dlc_DocIdUrl xmlns="d56ba9c5-b5c9-499f-9a16-aa515a0f8c05">
      <Url>https://mysites.inside-share.bosch.com/my/nan7hig/_layouts/15/DocIdRedir.aspx?ID=P01MNAN7HIG-22024559-9</Url>
      <Description>P01MNAN7HIG-22024559-9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467D8FBD2754EBF50C88CCCBDB9BD" ma:contentTypeVersion="1" ma:contentTypeDescription="Create a new document." ma:contentTypeScope="" ma:versionID="df9cc3c59bd6f57b0be6b4c1e654f690">
  <xsd:schema xmlns:xsd="http://www.w3.org/2001/XMLSchema" xmlns:xs="http://www.w3.org/2001/XMLSchema" xmlns:p="http://schemas.microsoft.com/office/2006/metadata/properties" xmlns:ns3="d56ba9c5-b5c9-499f-9a16-aa515a0f8c05" targetNamespace="http://schemas.microsoft.com/office/2006/metadata/properties" ma:root="true" ma:fieldsID="1e9574b170cb105b8aba7c4cd5fdab64" ns3:_="">
    <xsd:import namespace="d56ba9c5-b5c9-499f-9a16-aa515a0f8c05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ba9c5-b5c9-499f-9a16-aa515a0f8c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87694-1420-49B1-86D6-717647506E5C}">
  <ds:schemaRefs>
    <ds:schemaRef ds:uri="d56ba9c5-b5c9-499f-9a16-aa515a0f8c0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48B72E-B6B8-4628-AC3F-963F4AC1FCE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CFACE4-0002-41D4-8EFF-C9200E3B673A}">
  <ds:schemaRefs>
    <ds:schemaRef ds:uri="d56ba9c5-b5c9-499f-9a16-aa515a0f8c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C9D19CB-B2FB-4B37-865F-201EB1922B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HGPKyokashotai</vt:lpstr>
      <vt:lpstr>游ゴシック</vt:lpstr>
      <vt:lpstr>游ゴシック Light</vt:lpstr>
      <vt:lpstr>Arial</vt:lpstr>
      <vt:lpstr>Bosch Office Sans</vt:lpstr>
      <vt:lpstr>Calibri</vt:lpstr>
      <vt:lpstr>Wingdings 3</vt:lpstr>
      <vt:lpstr>Bosch</vt:lpstr>
      <vt:lpstr>1_Bosch</vt:lpstr>
      <vt:lpstr>2_Bosch</vt:lpstr>
      <vt:lpstr>3_Bosch</vt:lpstr>
      <vt:lpstr>Office テーマ</vt:lpstr>
      <vt:lpstr>PowerPoint プレゼンテーション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　ボッシュ株式会社 １day インターンシップ @ Y</dc:title>
  <dc:creator>Chida Hiroyuki (HRL-Yh)</dc:creator>
  <cp:lastModifiedBy>Kameyama Noboru (CC/ETO1)</cp:lastModifiedBy>
  <cp:revision>4</cp:revision>
  <cp:lastPrinted>2019-09-16T00:40:16Z</cp:lastPrinted>
  <dcterms:created xsi:type="dcterms:W3CDTF">2017-01-10T12:13:22Z</dcterms:created>
  <dcterms:modified xsi:type="dcterms:W3CDTF">2022-06-20T07:35:00Z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0x0101006BB467D8FBD2754EBF50C88CCCBDB9BD</vt:lpwstr>
  </property>
  <property fmtid="{D5CDD505-2E9C-101B-9397-08002B2CF9AE}" pid="3" name="IsMyDocuments">
    <vt:bool>true</vt:bool>
  </property>
  <property fmtid="{D5CDD505-2E9C-101B-9397-08002B2CF9AE}" pid="4" name="_dlc_DocIdItemGuid">
    <vt:lpwstr>e43136f9-bf48-418b-9268-4d7d701422b2</vt:lpwstr>
  </property>
</Properties>
</file>