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704" r:id="rId6"/>
    <p:sldMasterId id="2147483744" r:id="rId7"/>
    <p:sldMasterId id="2147483763" r:id="rId8"/>
    <p:sldMasterId id="2147483836" r:id="rId9"/>
  </p:sldMasterIdLst>
  <p:notesMasterIdLst>
    <p:notesMasterId r:id="rId11"/>
  </p:notesMasterIdLst>
  <p:sldIdLst>
    <p:sldId id="256" r:id="rId10"/>
  </p:sldIdLst>
  <p:sldSz cx="10969625" cy="6170613"/>
  <p:notesSz cx="6858000" cy="9926638"/>
  <p:custDataLst>
    <p:tags r:id="rId12"/>
  </p:custDataLst>
  <p:defaultTextStyle>
    <a:defPPr>
      <a:defRPr lang="ja-JP"/>
    </a:defPPr>
    <a:lvl1pPr marL="0" algn="l" defTabSz="914400" rtl="0" eaLnBrk="1" latinLnBrk="0" hangingPunct="1">
      <a:buFontTx/>
      <a:buNone/>
      <a:defRPr kumimoji="1" lang="en-US" sz="1800" b="0" i="0" u="none" kern="1200">
        <a:solidFill>
          <a:schemeClr val="tx1"/>
        </a:solidFill>
        <a:latin typeface="Bosch Office Sans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" userDrawn="1">
          <p15:clr>
            <a:srgbClr val="A4A3A4"/>
          </p15:clr>
        </p15:guide>
        <p15:guide id="2" orient="horz" pos="656" userDrawn="1">
          <p15:clr>
            <a:srgbClr val="A4A3A4"/>
          </p15:clr>
        </p15:guide>
        <p15:guide id="3" orient="horz" pos="816" userDrawn="1">
          <p15:clr>
            <a:srgbClr val="A4A3A4"/>
          </p15:clr>
        </p15:guide>
        <p15:guide id="4" orient="horz" pos="3440" userDrawn="1">
          <p15:clr>
            <a:srgbClr val="A4A3A4"/>
          </p15:clr>
        </p15:guide>
        <p15:guide id="5" pos="345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da Hiroyuki (HRL-Yh)" initials="CH(" lastIdx="1" clrIdx="0">
    <p:extLst>
      <p:ext uri="{19B8F6BF-5375-455C-9EA6-DF929625EA0E}">
        <p15:presenceInfo xmlns:p15="http://schemas.microsoft.com/office/powerpoint/2012/main" userId="Chida Hiroyuki (HRL-Yh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8B8"/>
    <a:srgbClr val="E7ECF5"/>
    <a:srgbClr val="CCD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56D31-4464-456F-BEDF-9DD9F27F5569}" v="2480" dt="2022-06-16T07:23:02.025"/>
    <p1510:client id="{2D96492B-A19E-BB94-ABF1-187C85EC6DF6}" v="1" dt="2022-06-16T01:32:22.920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6578" autoAdjust="0"/>
  </p:normalViewPr>
  <p:slideViewPr>
    <p:cSldViewPr snapToGrid="0">
      <p:cViewPr varScale="1">
        <p:scale>
          <a:sx n="107" d="100"/>
          <a:sy n="107" d="100"/>
        </p:scale>
        <p:origin x="108" y="456"/>
      </p:cViewPr>
      <p:guideLst>
        <p:guide orient="horz" pos="160"/>
        <p:guide orient="horz" pos="656"/>
        <p:guide orient="horz" pos="816"/>
        <p:guide orient="horz" pos="3440"/>
        <p:guide pos="34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13F25-23B6-4BBF-B093-C762D8269AD8}" type="datetimeFigureOut">
              <a:rPr kumimoji="1" lang="en-US" smtClean="0"/>
              <a:t>6/20/2022</a:t>
            </a:fld>
            <a:endParaRPr kumimoji="1"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205DE-1744-4E09-9497-AB76310EB141}" type="slidenum">
              <a:rPr kumimoji="1" lang="en-US" smtClean="0"/>
              <a:t>‹#›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72860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8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3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 hidden="1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0"/>
            <a:ext cx="1270000" cy="127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defRPr sz="100" b="0" i="0" u="none" spc="0">
                <a:solidFill>
                  <a:schemeClr val="tx1"/>
                </a:solidFill>
                <a:latin typeface="Bosch Office Sans" panose="020B0604020202020204" pitchFamily="34" charset="0"/>
              </a:defRPr>
            </a:lvl1pPr>
            <a:lvl2pPr marL="411358" indent="0" algn="ctr">
              <a:buNone/>
              <a:defRPr sz="1799"/>
            </a:lvl2pPr>
            <a:lvl3pPr marL="822716" indent="0" algn="ctr">
              <a:buNone/>
              <a:defRPr sz="1619"/>
            </a:lvl3pPr>
            <a:lvl4pPr marL="1234075" indent="0" algn="ctr">
              <a:buNone/>
              <a:defRPr sz="1440"/>
            </a:lvl4pPr>
            <a:lvl5pPr marL="1645433" indent="0" algn="ctr">
              <a:buNone/>
              <a:defRPr sz="1440"/>
            </a:lvl5pPr>
            <a:lvl6pPr marL="2056792" indent="0" algn="ctr">
              <a:buNone/>
              <a:defRPr sz="1440"/>
            </a:lvl6pPr>
            <a:lvl7pPr marL="2468150" indent="0" algn="ctr">
              <a:buNone/>
              <a:defRPr sz="1440"/>
            </a:lvl7pPr>
            <a:lvl8pPr marL="2879509" indent="0" algn="ctr">
              <a:buNone/>
              <a:defRPr sz="1440"/>
            </a:lvl8pPr>
            <a:lvl9pPr marL="3290867" indent="0" algn="ctr">
              <a:buNone/>
              <a:defRPr sz="1440"/>
            </a:lvl9pPr>
          </a:lstStyle>
          <a:p>
            <a:r>
              <a:rPr lang="ja-JP" altLang="en-US"/>
              <a:t>マスター サブタイトルの書式設定</a:t>
            </a:r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" y="259080"/>
            <a:ext cx="9872980" cy="520446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 anchorCtr="0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0" b="0" i="0" u="none" cap="all" spc="0">
                <a:solidFill>
                  <a:srgbClr val="FFFFFF"/>
                </a:solidFill>
                <a:latin typeface="Bosch Office Sans" panose="020B0604020202020204" pitchFamily="34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879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47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075" y="328614"/>
            <a:ext cx="2364089" cy="52292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3463" y="328614"/>
            <a:ext cx="6895434" cy="52292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219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1215374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kt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537137"/>
            <a:ext cx="5041170" cy="2808311"/>
          </a:xfrm>
        </p:spPr>
        <p:txBody>
          <a:bodyPr/>
          <a:lstStyle>
            <a:lvl1pPr marL="177769" indent="-177769">
              <a:lnSpc>
                <a:spcPct val="100000"/>
              </a:lnSpc>
              <a:spcAft>
                <a:spcPts val="0"/>
              </a:spcAft>
              <a:defRPr sz="14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300"/>
              </a:spcAft>
              <a:buNone/>
              <a:defRPr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3000"/>
            <a:ext cx="10225195" cy="252029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3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555446" y="1537134"/>
            <a:ext cx="5041170" cy="1476164"/>
          </a:xfrm>
        </p:spPr>
        <p:txBody>
          <a:bodyPr/>
          <a:lstStyle>
            <a:lvl1pPr marL="177769" indent="-177769">
              <a:lnSpc>
                <a:spcPct val="113000"/>
              </a:lnSpc>
              <a:spcAft>
                <a:spcPts val="900"/>
              </a:spcAft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45" name="Textplatzhalter 36"/>
          <p:cNvSpPr>
            <a:spLocks noGrp="1"/>
          </p:cNvSpPr>
          <p:nvPr>
            <p:ph type="body" sz="quarter" idx="15" hasCustomPrompt="1"/>
          </p:nvPr>
        </p:nvSpPr>
        <p:spPr>
          <a:xfrm>
            <a:off x="3468880" y="4885506"/>
            <a:ext cx="107996" cy="108012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7" name="Textplatzhalt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1992932" y="4885507"/>
            <a:ext cx="107997" cy="108013"/>
          </a:xfr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8" name="Textplatzhalter 36"/>
          <p:cNvSpPr>
            <a:spLocks noGrp="1"/>
          </p:cNvSpPr>
          <p:nvPr>
            <p:ph type="body" sz="quarter" idx="17" hasCustomPrompt="1"/>
          </p:nvPr>
        </p:nvSpPr>
        <p:spPr>
          <a:xfrm>
            <a:off x="372986" y="4885507"/>
            <a:ext cx="107997" cy="108013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52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924765" y="3589363"/>
            <a:ext cx="1655943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  <p:sp>
        <p:nvSpPr>
          <p:cNvPr id="53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796702" y="3589363"/>
            <a:ext cx="1799915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0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</p:spTree>
    <p:extLst>
      <p:ext uri="{BB962C8B-B14F-4D97-AF65-F5344CB8AC3E}">
        <p14:creationId xmlns:p14="http://schemas.microsoft.com/office/powerpoint/2010/main" val="4286750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rnbo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2999"/>
            <a:ext cx="10225195" cy="252028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933178"/>
            <a:ext cx="10225195" cy="2556284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177769" indent="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None/>
              <a:defRPr sz="2600" b="1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</p:spTree>
    <p:extLst>
      <p:ext uri="{BB962C8B-B14F-4D97-AF65-F5344CB8AC3E}">
        <p14:creationId xmlns:p14="http://schemas.microsoft.com/office/powerpoint/2010/main" val="3527152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Chapter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pter_title">
            <a:extLst>
              <a:ext uri="{FF2B5EF4-FFF2-40B4-BE49-F238E27FC236}">
                <a16:creationId xmlns:a16="http://schemas.microsoft.com/office/drawing/2014/main" id="{EE80FFE3-B9B2-433E-9111-10990FD419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9200" y="259200"/>
            <a:ext cx="9874800" cy="5205600"/>
          </a:xfrm>
          <a:ln w="0">
            <a:noFill/>
          </a:ln>
          <a:effectLst/>
        </p:spPr>
        <p:txBody>
          <a:bodyPr anchor="t" anchorCtr="0"/>
          <a:lstStyle>
            <a:lvl1pPr algn="l">
              <a:lnSpc>
                <a:spcPct val="90000"/>
              </a:lnSpc>
              <a:defRPr sz="65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Add Chapter Title</a:t>
            </a:r>
          </a:p>
        </p:txBody>
      </p:sp>
      <p:pic>
        <p:nvPicPr>
          <p:cNvPr id="5" name="Grafik 4" descr="logo1_d2.png">
            <a:extLst>
              <a:ext uri="{FF2B5EF4-FFF2-40B4-BE49-F238E27FC236}">
                <a16:creationId xmlns:a16="http://schemas.microsoft.com/office/drawing/2014/main" id="{FC6E8050-6AB1-433E-A876-5E84688D10B0}"/>
              </a:ext>
            </a:extLst>
          </p:cNvPr>
          <p:cNvPicPr>
            <a:picLocks noSel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7" name="Grafik 3" descr="right_d2.png">
            <a:extLst>
              <a:ext uri="{FF2B5EF4-FFF2-40B4-BE49-F238E27FC236}">
                <a16:creationId xmlns:a16="http://schemas.microsoft.com/office/drawing/2014/main" id="{50EF21B3-288B-44C8-B2D9-3FFE25CF4E6C}"/>
              </a:ext>
            </a:extLst>
          </p:cNvPr>
          <p:cNvPicPr>
            <a:picLocks noSelect="1"/>
          </p:cNvPicPr>
          <p:nvPr userDrawn="1"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940" y="2"/>
            <a:ext cx="129600" cy="6170929"/>
          </a:xfrm>
          <a:prstGeom prst="rect">
            <a:avLst/>
          </a:prstGeom>
          <a:ln w="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9176228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384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344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en-US" noProof="1" dirty="0" smtClean="0"/>
              <a:pPr/>
              <a:t>‹#›</a:t>
            </a:fld>
            <a:endParaRPr lang="en-US" noProof="1"/>
          </a:p>
        </p:txBody>
      </p:sp>
      <p:pic>
        <p:nvPicPr>
          <p:cNvPr id="9" name="Grafik 3" descr="bottom_d2_169.png">
            <a:extLst>
              <a:ext uri="{FF2B5EF4-FFF2-40B4-BE49-F238E27FC236}">
                <a16:creationId xmlns:a16="http://schemas.microsoft.com/office/drawing/2014/main" id="{EF316F00-ABDB-4F1C-8223-8689636D6D52}"/>
              </a:ext>
            </a:extLst>
          </p:cNvPr>
          <p:cNvPicPr>
            <a:picLocks noSel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10" name="Grafik 9" descr="logo2_d2.png">
            <a:extLst>
              <a:ext uri="{FF2B5EF4-FFF2-40B4-BE49-F238E27FC236}">
                <a16:creationId xmlns:a16="http://schemas.microsoft.com/office/drawing/2014/main" id="{30CBBFCD-8992-45AF-92BD-7EBF3A86E1C1}"/>
              </a:ext>
            </a:extLst>
          </p:cNvPr>
          <p:cNvPicPr>
            <a:picLocks noSel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8" name="Rectangle7">
            <a:extLst>
              <a:ext uri="{FF2B5EF4-FFF2-40B4-BE49-F238E27FC236}">
                <a16:creationId xmlns:a16="http://schemas.microsoft.com/office/drawing/2014/main" id="{C868D9BE-A299-4D0B-87AF-B491FAE5FD28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US" sz="550" b="0" i="0" u="none" strike="noStrike" kern="0" baseline="0" noProof="1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0B4DD8A5-C16C-443A-8C22-A52B612231A5}"/>
              </a:ext>
            </a:extLst>
          </p:cNvPr>
          <p:cNvPicPr>
            <a:picLocks noSel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88B0EBA-16A4-4731-AC75-4A53C691E4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34" y="862150"/>
            <a:ext cx="10970260" cy="4659194"/>
          </a:xfrm>
          <a:prstGeom prst="rect">
            <a:avLst/>
          </a:prstGeom>
        </p:spPr>
      </p:pic>
      <p:sp>
        <p:nvSpPr>
          <p:cNvPr id="12" name="Chapter_titleonly">
            <a:extLst>
              <a:ext uri="{FF2B5EF4-FFF2-40B4-BE49-F238E27FC236}">
                <a16:creationId xmlns:a16="http://schemas.microsoft.com/office/drawing/2014/main" id="{F640DE6A-BE9C-4FF5-8B8C-DB1B877DD7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 noProof="1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1616104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 hidden="1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0"/>
            <a:ext cx="1270000" cy="127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defRPr sz="100" b="0" i="0" u="none" spc="0">
                <a:solidFill>
                  <a:schemeClr val="tx1"/>
                </a:solidFill>
                <a:latin typeface="Bosch Office Sans" panose="020B0604020202020204" pitchFamily="34" charset="0"/>
              </a:defRPr>
            </a:lvl1pPr>
            <a:lvl2pPr marL="411358" indent="0" algn="ctr">
              <a:buNone/>
              <a:defRPr sz="1799"/>
            </a:lvl2pPr>
            <a:lvl3pPr marL="822716" indent="0" algn="ctr">
              <a:buNone/>
              <a:defRPr sz="1619"/>
            </a:lvl3pPr>
            <a:lvl4pPr marL="1234075" indent="0" algn="ctr">
              <a:buNone/>
              <a:defRPr sz="1440"/>
            </a:lvl4pPr>
            <a:lvl5pPr marL="1645433" indent="0" algn="ctr">
              <a:buNone/>
              <a:defRPr sz="1440"/>
            </a:lvl5pPr>
            <a:lvl6pPr marL="2056792" indent="0" algn="ctr">
              <a:buNone/>
              <a:defRPr sz="1440"/>
            </a:lvl6pPr>
            <a:lvl7pPr marL="2468150" indent="0" algn="ctr">
              <a:buNone/>
              <a:defRPr sz="1440"/>
            </a:lvl7pPr>
            <a:lvl8pPr marL="2879509" indent="0" algn="ctr">
              <a:buNone/>
              <a:defRPr sz="1440"/>
            </a:lvl8pPr>
            <a:lvl9pPr marL="3290867" indent="0" algn="ctr">
              <a:buNone/>
              <a:defRPr sz="1440"/>
            </a:lvl9pPr>
          </a:lstStyle>
          <a:p>
            <a:r>
              <a:rPr lang="ja-JP" altLang="en-US"/>
              <a:t>マスター サブタイトルの書式設定</a:t>
            </a:r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" y="259080"/>
            <a:ext cx="9872980" cy="520446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 anchorCtr="0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0" b="0" i="0" u="none" cap="all" spc="0">
                <a:solidFill>
                  <a:srgbClr val="FFFFFF"/>
                </a:solidFill>
                <a:latin typeface="Bosch Office Sans" panose="020B0604020202020204" pitchFamily="34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37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816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30" y="1538290"/>
            <a:ext cx="9460586" cy="2566987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230" y="4129088"/>
            <a:ext cx="9460586" cy="1350962"/>
          </a:xfrm>
        </p:spPr>
        <p:txBody>
          <a:bodyPr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11358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822716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3pPr>
            <a:lvl4pPr marL="123407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43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6792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15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79509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0867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6137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981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567" y="1296000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9445" y="1295999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026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80" y="328613"/>
            <a:ext cx="9460586" cy="11922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80" y="1512888"/>
            <a:ext cx="4641401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580" y="2254251"/>
            <a:ext cx="4641401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3598" y="1512888"/>
            <a:ext cx="4662567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3598" y="2254251"/>
            <a:ext cx="4662567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491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305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216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>
              <a:defRPr sz="2879"/>
            </a:lvl1pPr>
            <a:lvl2pPr>
              <a:defRPr sz="2519"/>
            </a:lvl2pPr>
            <a:lvl3pPr>
              <a:defRPr sz="215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20178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 marL="0" indent="0">
              <a:buNone/>
              <a:defRPr sz="2879"/>
            </a:lvl1pPr>
            <a:lvl2pPr marL="411358" indent="0">
              <a:buNone/>
              <a:defRPr sz="2519"/>
            </a:lvl2pPr>
            <a:lvl3pPr marL="822716" indent="0">
              <a:buNone/>
              <a:defRPr sz="2159"/>
            </a:lvl3pPr>
            <a:lvl4pPr marL="1234075" indent="0">
              <a:buNone/>
              <a:defRPr sz="1799"/>
            </a:lvl4pPr>
            <a:lvl5pPr marL="1645433" indent="0">
              <a:buNone/>
              <a:defRPr sz="1799"/>
            </a:lvl5pPr>
            <a:lvl6pPr marL="2056792" indent="0">
              <a:buNone/>
              <a:defRPr sz="1799"/>
            </a:lvl6pPr>
            <a:lvl7pPr marL="2468150" indent="0">
              <a:buNone/>
              <a:defRPr sz="1799"/>
            </a:lvl7pPr>
            <a:lvl8pPr marL="2879509" indent="0">
              <a:buNone/>
              <a:defRPr sz="1799"/>
            </a:lvl8pPr>
            <a:lvl9pPr marL="3290867" indent="0">
              <a:buNone/>
              <a:defRPr sz="1799"/>
            </a:lvl9pPr>
          </a:lstStyle>
          <a:p>
            <a:r>
              <a:rPr lang="ja-JP" altLang="en-US"/>
              <a:t>図を追加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452523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753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075" y="328614"/>
            <a:ext cx="2364089" cy="52292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3463" y="328614"/>
            <a:ext cx="6895434" cy="52292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7062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424009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kt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537137"/>
            <a:ext cx="5041170" cy="2808311"/>
          </a:xfrm>
        </p:spPr>
        <p:txBody>
          <a:bodyPr/>
          <a:lstStyle>
            <a:lvl1pPr marL="177769" indent="-177769">
              <a:lnSpc>
                <a:spcPct val="100000"/>
              </a:lnSpc>
              <a:spcAft>
                <a:spcPts val="0"/>
              </a:spcAft>
              <a:defRPr sz="14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300"/>
              </a:spcAft>
              <a:buNone/>
              <a:defRPr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3000"/>
            <a:ext cx="10225195" cy="252029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3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555446" y="1537134"/>
            <a:ext cx="5041170" cy="1476164"/>
          </a:xfrm>
        </p:spPr>
        <p:txBody>
          <a:bodyPr/>
          <a:lstStyle>
            <a:lvl1pPr marL="177769" indent="-177769">
              <a:lnSpc>
                <a:spcPct val="113000"/>
              </a:lnSpc>
              <a:spcAft>
                <a:spcPts val="900"/>
              </a:spcAft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45" name="Textplatzhalter 36"/>
          <p:cNvSpPr>
            <a:spLocks noGrp="1"/>
          </p:cNvSpPr>
          <p:nvPr>
            <p:ph type="body" sz="quarter" idx="15" hasCustomPrompt="1"/>
          </p:nvPr>
        </p:nvSpPr>
        <p:spPr>
          <a:xfrm>
            <a:off x="3468880" y="4885506"/>
            <a:ext cx="107996" cy="108012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7" name="Textplatzhalt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1992932" y="4885507"/>
            <a:ext cx="107997" cy="108013"/>
          </a:xfr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8" name="Textplatzhalter 36"/>
          <p:cNvSpPr>
            <a:spLocks noGrp="1"/>
          </p:cNvSpPr>
          <p:nvPr>
            <p:ph type="body" sz="quarter" idx="17" hasCustomPrompt="1"/>
          </p:nvPr>
        </p:nvSpPr>
        <p:spPr>
          <a:xfrm>
            <a:off x="372986" y="4885507"/>
            <a:ext cx="107997" cy="108013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52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924765" y="3589363"/>
            <a:ext cx="1655943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  <p:sp>
        <p:nvSpPr>
          <p:cNvPr id="53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796702" y="3589363"/>
            <a:ext cx="1799915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0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</p:spTree>
    <p:extLst>
      <p:ext uri="{BB962C8B-B14F-4D97-AF65-F5344CB8AC3E}">
        <p14:creationId xmlns:p14="http://schemas.microsoft.com/office/powerpoint/2010/main" val="2404619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30" y="1538290"/>
            <a:ext cx="9460586" cy="2566987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230" y="4129088"/>
            <a:ext cx="9460586" cy="1350962"/>
          </a:xfrm>
        </p:spPr>
        <p:txBody>
          <a:bodyPr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11358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822716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3pPr>
            <a:lvl4pPr marL="123407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43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6792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15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79509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0867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423148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rnbo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2999"/>
            <a:ext cx="10225195" cy="252028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933178"/>
            <a:ext cx="10225195" cy="2556284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177769" indent="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None/>
              <a:defRPr sz="2600" b="1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</p:spTree>
    <p:extLst>
      <p:ext uri="{BB962C8B-B14F-4D97-AF65-F5344CB8AC3E}">
        <p14:creationId xmlns:p14="http://schemas.microsoft.com/office/powerpoint/2010/main" val="200775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 hidden="1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0"/>
            <a:ext cx="1270000" cy="127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defRPr sz="100" b="0" i="0" u="none" spc="0">
                <a:solidFill>
                  <a:schemeClr val="tx1"/>
                </a:solidFill>
                <a:latin typeface="Bosch Office Sans" panose="020B0604020202020204" pitchFamily="34" charset="0"/>
              </a:defRPr>
            </a:lvl1pPr>
            <a:lvl2pPr marL="411358" indent="0" algn="ctr">
              <a:buNone/>
              <a:defRPr sz="1799"/>
            </a:lvl2pPr>
            <a:lvl3pPr marL="822716" indent="0" algn="ctr">
              <a:buNone/>
              <a:defRPr sz="1619"/>
            </a:lvl3pPr>
            <a:lvl4pPr marL="1234075" indent="0" algn="ctr">
              <a:buNone/>
              <a:defRPr sz="1440"/>
            </a:lvl4pPr>
            <a:lvl5pPr marL="1645433" indent="0" algn="ctr">
              <a:buNone/>
              <a:defRPr sz="1440"/>
            </a:lvl5pPr>
            <a:lvl6pPr marL="2056792" indent="0" algn="ctr">
              <a:buNone/>
              <a:defRPr sz="1440"/>
            </a:lvl6pPr>
            <a:lvl7pPr marL="2468150" indent="0" algn="ctr">
              <a:buNone/>
              <a:defRPr sz="1440"/>
            </a:lvl7pPr>
            <a:lvl8pPr marL="2879509" indent="0" algn="ctr">
              <a:buNone/>
              <a:defRPr sz="1440"/>
            </a:lvl8pPr>
            <a:lvl9pPr marL="3290867" indent="0" algn="ctr">
              <a:buNone/>
              <a:defRPr sz="1440"/>
            </a:lvl9pPr>
          </a:lstStyle>
          <a:p>
            <a:r>
              <a:rPr lang="ja-JP" altLang="en-US"/>
              <a:t>マスター サブタイトルの書式設定</a:t>
            </a:r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" y="259080"/>
            <a:ext cx="9872980" cy="520446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 anchorCtr="0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0" b="0" i="0" u="none" cap="all" spc="0">
                <a:solidFill>
                  <a:srgbClr val="FFFFFF"/>
                </a:solidFill>
                <a:latin typeface="Bosch Office Sans" panose="020B0604020202020204" pitchFamily="34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7201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2225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30" y="1538290"/>
            <a:ext cx="9460586" cy="2566987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230" y="4129088"/>
            <a:ext cx="9460586" cy="1350962"/>
          </a:xfrm>
        </p:spPr>
        <p:txBody>
          <a:bodyPr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11358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822716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3pPr>
            <a:lvl4pPr marL="123407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43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6792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15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79509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0867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51110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567" y="1296000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9445" y="1295999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046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80" y="328613"/>
            <a:ext cx="9460586" cy="11922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80" y="1512888"/>
            <a:ext cx="4641401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580" y="2254251"/>
            <a:ext cx="4641401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3598" y="1512888"/>
            <a:ext cx="4662567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3598" y="2254251"/>
            <a:ext cx="4662567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51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305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6490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>
              <a:defRPr sz="2879"/>
            </a:lvl1pPr>
            <a:lvl2pPr>
              <a:defRPr sz="2519"/>
            </a:lvl2pPr>
            <a:lvl3pPr>
              <a:defRPr sz="215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11817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 marL="0" indent="0">
              <a:buNone/>
              <a:defRPr sz="2879"/>
            </a:lvl1pPr>
            <a:lvl2pPr marL="411358" indent="0">
              <a:buNone/>
              <a:defRPr sz="2519"/>
            </a:lvl2pPr>
            <a:lvl3pPr marL="822716" indent="0">
              <a:buNone/>
              <a:defRPr sz="2159"/>
            </a:lvl3pPr>
            <a:lvl4pPr marL="1234075" indent="0">
              <a:buNone/>
              <a:defRPr sz="1799"/>
            </a:lvl4pPr>
            <a:lvl5pPr marL="1645433" indent="0">
              <a:buNone/>
              <a:defRPr sz="1799"/>
            </a:lvl5pPr>
            <a:lvl6pPr marL="2056792" indent="0">
              <a:buNone/>
              <a:defRPr sz="1799"/>
            </a:lvl6pPr>
            <a:lvl7pPr marL="2468150" indent="0">
              <a:buNone/>
              <a:defRPr sz="1799"/>
            </a:lvl7pPr>
            <a:lvl8pPr marL="2879509" indent="0">
              <a:buNone/>
              <a:defRPr sz="1799"/>
            </a:lvl8pPr>
            <a:lvl9pPr marL="3290867" indent="0">
              <a:buNone/>
              <a:defRPr sz="1799"/>
            </a:lvl9pPr>
          </a:lstStyle>
          <a:p>
            <a:r>
              <a:rPr lang="ja-JP" altLang="en-US"/>
              <a:t>図を追加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62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567" y="1296000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9445" y="1295999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86030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423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075" y="328614"/>
            <a:ext cx="2364089" cy="52292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3463" y="328614"/>
            <a:ext cx="6895434" cy="52292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9463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42089992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kt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537137"/>
            <a:ext cx="5041170" cy="2808311"/>
          </a:xfrm>
        </p:spPr>
        <p:txBody>
          <a:bodyPr/>
          <a:lstStyle>
            <a:lvl1pPr marL="177769" indent="-177769">
              <a:lnSpc>
                <a:spcPct val="100000"/>
              </a:lnSpc>
              <a:spcAft>
                <a:spcPts val="0"/>
              </a:spcAft>
              <a:defRPr sz="14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300"/>
              </a:spcAft>
              <a:buNone/>
              <a:defRPr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3000"/>
            <a:ext cx="10225195" cy="252029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3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555446" y="1537134"/>
            <a:ext cx="5041170" cy="1476164"/>
          </a:xfrm>
        </p:spPr>
        <p:txBody>
          <a:bodyPr/>
          <a:lstStyle>
            <a:lvl1pPr marL="177769" indent="-177769">
              <a:lnSpc>
                <a:spcPct val="113000"/>
              </a:lnSpc>
              <a:spcAft>
                <a:spcPts val="900"/>
              </a:spcAft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45" name="Textplatzhalter 36"/>
          <p:cNvSpPr>
            <a:spLocks noGrp="1"/>
          </p:cNvSpPr>
          <p:nvPr>
            <p:ph type="body" sz="quarter" idx="15" hasCustomPrompt="1"/>
          </p:nvPr>
        </p:nvSpPr>
        <p:spPr>
          <a:xfrm>
            <a:off x="3468880" y="4885506"/>
            <a:ext cx="107996" cy="108012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7" name="Textplatzhalt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1992932" y="4885507"/>
            <a:ext cx="107997" cy="108013"/>
          </a:xfr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8" name="Textplatzhalter 36"/>
          <p:cNvSpPr>
            <a:spLocks noGrp="1"/>
          </p:cNvSpPr>
          <p:nvPr>
            <p:ph type="body" sz="quarter" idx="17" hasCustomPrompt="1"/>
          </p:nvPr>
        </p:nvSpPr>
        <p:spPr>
          <a:xfrm>
            <a:off x="372986" y="4885507"/>
            <a:ext cx="107997" cy="108013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52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924765" y="3589363"/>
            <a:ext cx="1655943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  <p:sp>
        <p:nvSpPr>
          <p:cNvPr id="53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796702" y="3589363"/>
            <a:ext cx="1799915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0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</p:spTree>
    <p:extLst>
      <p:ext uri="{BB962C8B-B14F-4D97-AF65-F5344CB8AC3E}">
        <p14:creationId xmlns:p14="http://schemas.microsoft.com/office/powerpoint/2010/main" val="1249798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rnbo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2999"/>
            <a:ext cx="10225195" cy="252028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933178"/>
            <a:ext cx="10225195" cy="2556284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177769" indent="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None/>
              <a:defRPr sz="2600" b="1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</p:spTree>
    <p:extLst>
      <p:ext uri="{BB962C8B-B14F-4D97-AF65-F5344CB8AC3E}">
        <p14:creationId xmlns:p14="http://schemas.microsoft.com/office/powerpoint/2010/main" val="2358633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en-US" noProof="1" dirty="0" smtClean="0"/>
              <a:pPr/>
              <a:t>‹#›</a:t>
            </a:fld>
            <a:endParaRPr lang="en-US" noProof="1"/>
          </a:p>
        </p:txBody>
      </p:sp>
      <p:pic>
        <p:nvPicPr>
          <p:cNvPr id="9" name="Grafik 3" descr="bottom_d2_169.png">
            <a:extLst>
              <a:ext uri="{FF2B5EF4-FFF2-40B4-BE49-F238E27FC236}">
                <a16:creationId xmlns:a16="http://schemas.microsoft.com/office/drawing/2014/main" id="{EF316F00-ABDB-4F1C-8223-8689636D6D52}"/>
              </a:ext>
            </a:extLst>
          </p:cNvPr>
          <p:cNvPicPr>
            <a:picLocks noSel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10" name="Grafik 9" descr="logo2_d2.png">
            <a:extLst>
              <a:ext uri="{FF2B5EF4-FFF2-40B4-BE49-F238E27FC236}">
                <a16:creationId xmlns:a16="http://schemas.microsoft.com/office/drawing/2014/main" id="{30CBBFCD-8992-45AF-92BD-7EBF3A86E1C1}"/>
              </a:ext>
            </a:extLst>
          </p:cNvPr>
          <p:cNvPicPr>
            <a:picLocks noSel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8" name="Rectangle7">
            <a:extLst>
              <a:ext uri="{FF2B5EF4-FFF2-40B4-BE49-F238E27FC236}">
                <a16:creationId xmlns:a16="http://schemas.microsoft.com/office/drawing/2014/main" id="{C868D9BE-A299-4D0B-87AF-B491FAE5FD28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US" sz="550" b="0" i="0" u="none" strike="noStrike" kern="0" baseline="0" noProof="1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0B4DD8A5-C16C-443A-8C22-A52B612231A5}"/>
              </a:ext>
            </a:extLst>
          </p:cNvPr>
          <p:cNvPicPr>
            <a:picLocks noSel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88B0EBA-16A4-4731-AC75-4A53C691E4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34" y="862150"/>
            <a:ext cx="10970260" cy="4659194"/>
          </a:xfrm>
          <a:prstGeom prst="rect">
            <a:avLst/>
          </a:prstGeom>
        </p:spPr>
      </p:pic>
      <p:sp>
        <p:nvSpPr>
          <p:cNvPr id="12" name="Chapter_titleonly">
            <a:extLst>
              <a:ext uri="{FF2B5EF4-FFF2-40B4-BE49-F238E27FC236}">
                <a16:creationId xmlns:a16="http://schemas.microsoft.com/office/drawing/2014/main" id="{F640DE6A-BE9C-4FF5-8B8C-DB1B877DD7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 noProof="1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145268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 hidden="1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0"/>
            <a:ext cx="1270000" cy="127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defRPr sz="100" b="0" i="0" u="none" spc="0">
                <a:solidFill>
                  <a:schemeClr val="tx1"/>
                </a:solidFill>
                <a:latin typeface="Bosch Office Sans" panose="020B0604020202020204" pitchFamily="34" charset="0"/>
              </a:defRPr>
            </a:lvl1pPr>
            <a:lvl2pPr marL="411358" indent="0" algn="ctr">
              <a:buNone/>
              <a:defRPr sz="1799"/>
            </a:lvl2pPr>
            <a:lvl3pPr marL="822716" indent="0" algn="ctr">
              <a:buNone/>
              <a:defRPr sz="1619"/>
            </a:lvl3pPr>
            <a:lvl4pPr marL="1234075" indent="0" algn="ctr">
              <a:buNone/>
              <a:defRPr sz="1440"/>
            </a:lvl4pPr>
            <a:lvl5pPr marL="1645433" indent="0" algn="ctr">
              <a:buNone/>
              <a:defRPr sz="1440"/>
            </a:lvl5pPr>
            <a:lvl6pPr marL="2056792" indent="0" algn="ctr">
              <a:buNone/>
              <a:defRPr sz="1440"/>
            </a:lvl6pPr>
            <a:lvl7pPr marL="2468150" indent="0" algn="ctr">
              <a:buNone/>
              <a:defRPr sz="1440"/>
            </a:lvl7pPr>
            <a:lvl8pPr marL="2879509" indent="0" algn="ctr">
              <a:buNone/>
              <a:defRPr sz="1440"/>
            </a:lvl8pPr>
            <a:lvl9pPr marL="3290867" indent="0" algn="ctr">
              <a:buNone/>
              <a:defRPr sz="1440"/>
            </a:lvl9pPr>
          </a:lstStyle>
          <a:p>
            <a:r>
              <a:rPr lang="ja-JP" altLang="en-US"/>
              <a:t>マスター サブタイトルの書式設定</a:t>
            </a:r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" y="259080"/>
            <a:ext cx="9872980" cy="520446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 anchorCtr="0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0" b="0" i="0" u="none" cap="all" spc="0">
                <a:solidFill>
                  <a:srgbClr val="FFFFFF"/>
                </a:solidFill>
                <a:latin typeface="Bosch Office Sans" panose="020B0604020202020204" pitchFamily="34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8501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30482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30" y="1538290"/>
            <a:ext cx="9460586" cy="2566987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230" y="4129088"/>
            <a:ext cx="9460586" cy="1350962"/>
          </a:xfrm>
        </p:spPr>
        <p:txBody>
          <a:bodyPr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11358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822716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3pPr>
            <a:lvl4pPr marL="123407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43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6792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15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79509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0867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524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567" y="1296000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9445" y="1295999"/>
            <a:ext cx="4861931" cy="4168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413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80" y="328613"/>
            <a:ext cx="9460586" cy="11922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80" y="1512888"/>
            <a:ext cx="4641401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580" y="2254251"/>
            <a:ext cx="4641401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3598" y="1512888"/>
            <a:ext cx="4662567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3598" y="2254251"/>
            <a:ext cx="4662567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9217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80" y="328613"/>
            <a:ext cx="9460586" cy="11922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80" y="1512888"/>
            <a:ext cx="4641401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580" y="2254251"/>
            <a:ext cx="4641401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3598" y="1512888"/>
            <a:ext cx="4662567" cy="741362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58" indent="0">
              <a:buNone/>
              <a:defRPr sz="1799" b="1"/>
            </a:lvl2pPr>
            <a:lvl3pPr marL="822716" indent="0">
              <a:buNone/>
              <a:defRPr sz="1619" b="1"/>
            </a:lvl3pPr>
            <a:lvl4pPr marL="1234075" indent="0">
              <a:buNone/>
              <a:defRPr sz="1440" b="1"/>
            </a:lvl4pPr>
            <a:lvl5pPr marL="1645433" indent="0">
              <a:buNone/>
              <a:defRPr sz="1440" b="1"/>
            </a:lvl5pPr>
            <a:lvl6pPr marL="2056792" indent="0">
              <a:buNone/>
              <a:defRPr sz="1440" b="1"/>
            </a:lvl6pPr>
            <a:lvl7pPr marL="2468150" indent="0">
              <a:buNone/>
              <a:defRPr sz="1440" b="1"/>
            </a:lvl7pPr>
            <a:lvl8pPr marL="2879509" indent="0">
              <a:buNone/>
              <a:defRPr sz="1440" b="1"/>
            </a:lvl8pPr>
            <a:lvl9pPr marL="3290867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3598" y="2254251"/>
            <a:ext cx="4662567" cy="33147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612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8474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748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>
              <a:defRPr sz="2879"/>
            </a:lvl1pPr>
            <a:lvl2pPr>
              <a:defRPr sz="2519"/>
            </a:lvl2pPr>
            <a:lvl3pPr>
              <a:defRPr sz="215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93601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 marL="0" indent="0">
              <a:buNone/>
              <a:defRPr sz="2879"/>
            </a:lvl1pPr>
            <a:lvl2pPr marL="411358" indent="0">
              <a:buNone/>
              <a:defRPr sz="2519"/>
            </a:lvl2pPr>
            <a:lvl3pPr marL="822716" indent="0">
              <a:buNone/>
              <a:defRPr sz="2159"/>
            </a:lvl3pPr>
            <a:lvl4pPr marL="1234075" indent="0">
              <a:buNone/>
              <a:defRPr sz="1799"/>
            </a:lvl4pPr>
            <a:lvl5pPr marL="1645433" indent="0">
              <a:buNone/>
              <a:defRPr sz="1799"/>
            </a:lvl5pPr>
            <a:lvl6pPr marL="2056792" indent="0">
              <a:buNone/>
              <a:defRPr sz="1799"/>
            </a:lvl6pPr>
            <a:lvl7pPr marL="2468150" indent="0">
              <a:buNone/>
              <a:defRPr sz="1799"/>
            </a:lvl7pPr>
            <a:lvl8pPr marL="2879509" indent="0">
              <a:buNone/>
              <a:defRPr sz="1799"/>
            </a:lvl8pPr>
            <a:lvl9pPr marL="3290867" indent="0">
              <a:buNone/>
              <a:defRPr sz="1799"/>
            </a:lvl9pPr>
          </a:lstStyle>
          <a:p>
            <a:r>
              <a:rPr lang="ja-JP" altLang="en-US"/>
              <a:t>図を追加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398933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507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075" y="328614"/>
            <a:ext cx="2364089" cy="52292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3463" y="328614"/>
            <a:ext cx="6895434" cy="52292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5168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36501775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kt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537137"/>
            <a:ext cx="5041170" cy="2808311"/>
          </a:xfrm>
        </p:spPr>
        <p:txBody>
          <a:bodyPr/>
          <a:lstStyle>
            <a:lvl1pPr marL="177769" indent="-177769">
              <a:lnSpc>
                <a:spcPct val="100000"/>
              </a:lnSpc>
              <a:spcAft>
                <a:spcPts val="0"/>
              </a:spcAft>
              <a:defRPr sz="14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300"/>
              </a:spcAft>
              <a:buNone/>
              <a:defRPr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3000"/>
            <a:ext cx="10225195" cy="252029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3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555446" y="1537134"/>
            <a:ext cx="5041170" cy="1476164"/>
          </a:xfrm>
        </p:spPr>
        <p:txBody>
          <a:bodyPr/>
          <a:lstStyle>
            <a:lvl1pPr marL="177769" indent="-177769">
              <a:lnSpc>
                <a:spcPct val="113000"/>
              </a:lnSpc>
              <a:spcAft>
                <a:spcPts val="900"/>
              </a:spcAft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45" name="Textplatzhalter 36"/>
          <p:cNvSpPr>
            <a:spLocks noGrp="1"/>
          </p:cNvSpPr>
          <p:nvPr>
            <p:ph type="body" sz="quarter" idx="15" hasCustomPrompt="1"/>
          </p:nvPr>
        </p:nvSpPr>
        <p:spPr>
          <a:xfrm>
            <a:off x="3468880" y="4885506"/>
            <a:ext cx="107996" cy="108012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7" name="Textplatzhalt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1992932" y="4885507"/>
            <a:ext cx="107997" cy="108013"/>
          </a:xfr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48" name="Textplatzhalter 36"/>
          <p:cNvSpPr>
            <a:spLocks noGrp="1"/>
          </p:cNvSpPr>
          <p:nvPr>
            <p:ph type="body" sz="quarter" idx="17" hasCustomPrompt="1"/>
          </p:nvPr>
        </p:nvSpPr>
        <p:spPr>
          <a:xfrm>
            <a:off x="372986" y="4885507"/>
            <a:ext cx="107997" cy="108013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GB" noProof="0"/>
            </a:br>
            <a:endParaRPr lang="en-GB" noProof="0"/>
          </a:p>
        </p:txBody>
      </p:sp>
      <p:sp>
        <p:nvSpPr>
          <p:cNvPr id="52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924765" y="3589363"/>
            <a:ext cx="1655943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1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  <p:sp>
        <p:nvSpPr>
          <p:cNvPr id="53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796702" y="3589363"/>
            <a:ext cx="1799915" cy="756084"/>
          </a:xfrm>
        </p:spPr>
        <p:txBody>
          <a:bodyPr/>
          <a:lstStyle>
            <a:lvl1pPr marL="0" indent="0">
              <a:lnSpc>
                <a:spcPct val="113000"/>
              </a:lnSpc>
              <a:spcAft>
                <a:spcPts val="0"/>
              </a:spcAft>
              <a:buNone/>
              <a:defRPr sz="1000" b="0">
                <a:solidFill>
                  <a:schemeClr val="accent2"/>
                </a:solidFill>
              </a:defRPr>
            </a:lvl1pPr>
            <a:lvl2pPr marL="177769" indent="0">
              <a:lnSpc>
                <a:spcPct val="100000"/>
              </a:lnSpc>
              <a:spcAft>
                <a:spcPts val="900"/>
              </a:spcAft>
              <a:buNone/>
              <a:defRPr sz="10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Enter target group</a:t>
            </a:r>
          </a:p>
        </p:txBody>
      </p:sp>
    </p:spTree>
    <p:extLst>
      <p:ext uri="{BB962C8B-B14F-4D97-AF65-F5344CB8AC3E}">
        <p14:creationId xmlns:p14="http://schemas.microsoft.com/office/powerpoint/2010/main" val="52973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rnbo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 master format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GB">
                <a:solidFill>
                  <a:srgbClr val="000000"/>
                </a:solidFill>
                <a:latin typeface="Bosch Office Sans"/>
              </a:rPr>
              <a:t>C/CCA2 | 2017-4-11 | Title of the presentation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EC341A-38F7-425D-9B54-3CCD8244489E}" type="slidenum">
              <a:rPr kumimoji="0" lang="en-GB">
                <a:solidFill>
                  <a:srgbClr val="000000"/>
                </a:solidFill>
                <a:latin typeface="Bosch Office Sans"/>
              </a:rPr>
              <a:pPr/>
              <a:t>‹#›</a:t>
            </a:fld>
            <a:endParaRPr kumimoji="0" lang="en-GB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71422" y="312999"/>
            <a:ext cx="10225195" cy="252028"/>
          </a:xfrm>
        </p:spPr>
        <p:txBody>
          <a:bodyPr anchor="b" anchorCtr="0"/>
          <a:lstStyle>
            <a:lvl1pPr marL="0" indent="0">
              <a:buNone/>
              <a:defRPr sz="8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Edit text master format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22" y="1933178"/>
            <a:ext cx="10225195" cy="2556284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177769" indent="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None/>
              <a:defRPr sz="2600" b="1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4pPr>
            <a:lvl5pPr>
              <a:lnSpc>
                <a:spcPct val="100000"/>
              </a:lnSpc>
              <a:spcAft>
                <a:spcPts val="300"/>
              </a:spcAft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noProof="0"/>
              <a:t>Edit text master format</a:t>
            </a:r>
          </a:p>
        </p:txBody>
      </p:sp>
    </p:spTree>
    <p:extLst>
      <p:ext uri="{BB962C8B-B14F-4D97-AF65-F5344CB8AC3E}">
        <p14:creationId xmlns:p14="http://schemas.microsoft.com/office/powerpoint/2010/main" val="249388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7332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E43D273-A15E-4B64-AFD2-1388D749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200" y="648000"/>
            <a:ext cx="10450800" cy="388800"/>
          </a:xfrm>
        </p:spPr>
        <p:txBody>
          <a:bodyPr/>
          <a:lstStyle>
            <a:lvl1pPr>
              <a:defRPr kern="1200" baseline="0"/>
            </a:lvl1pPr>
          </a:lstStyle>
          <a:p>
            <a:r>
              <a:rPr lang="de-DE"/>
              <a:t>Add Slide Title</a:t>
            </a:r>
          </a:p>
        </p:txBody>
      </p:sp>
      <p:sp>
        <p:nvSpPr>
          <p:cNvPr id="15" name="Chapter_titleonly">
            <a:extLst>
              <a:ext uri="{FF2B5EF4-FFF2-40B4-BE49-F238E27FC236}">
                <a16:creationId xmlns:a16="http://schemas.microsoft.com/office/drawing/2014/main" id="{5B281E01-A653-4813-BC65-8900B31D11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/>
              <a:t>Add Chapter Title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28" name="Grafik 3" descr="bottom_d2_169.png">
            <a:extLst>
              <a:ext uri="{FF2B5EF4-FFF2-40B4-BE49-F238E27FC236}">
                <a16:creationId xmlns:a16="http://schemas.microsoft.com/office/drawing/2014/main" id="{EE92306B-89C4-4A4D-81C1-DE629B5A33A0}"/>
              </a:ext>
            </a:extLst>
          </p:cNvPr>
          <p:cNvPicPr>
            <a:picLocks noSelect="1"/>
          </p:cNvPicPr>
          <p:nvPr userDrawn="1"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5" name="Grafik 34" descr="logo2_d2.png">
            <a:extLst>
              <a:ext uri="{FF2B5EF4-FFF2-40B4-BE49-F238E27FC236}">
                <a16:creationId xmlns:a16="http://schemas.microsoft.com/office/drawing/2014/main" id="{4A0BB653-08E0-42FB-832C-B4ECC24A4E72}"/>
              </a:ext>
            </a:extLst>
          </p:cNvPr>
          <p:cNvPicPr>
            <a:picLocks noSelect="1"/>
          </p:cNvPicPr>
          <p:nvPr userDrawn="1"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10" name="Rectangle7">
            <a:extLst>
              <a:ext uri="{FF2B5EF4-FFF2-40B4-BE49-F238E27FC236}">
                <a16:creationId xmlns:a16="http://schemas.microsoft.com/office/drawing/2014/main" id="{8883D326-CEAD-4903-8269-B2D194C3C224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GB" sz="550" b="0" i="0" u="none" strike="noStrike" kern="0" baseline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EA45B0BA-5E3B-4D0F-8BE3-B1AAA7A49623}"/>
              </a:ext>
            </a:extLst>
          </p:cNvPr>
          <p:cNvPicPr>
            <a:picLocks noSelect="1"/>
          </p:cNvPicPr>
          <p:nvPr userDrawn="1"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D46C5CB-CB38-4AD2-99D2-34C738DF30C0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258762" y="1296000"/>
            <a:ext cx="10450800" cy="416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Add Text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67205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200" y="648000"/>
            <a:ext cx="10450800" cy="388800"/>
          </a:xfrm>
        </p:spPr>
        <p:txBody>
          <a:bodyPr/>
          <a:lstStyle>
            <a:lvl1pPr>
              <a:defRPr kern="1200" baseline="0"/>
            </a:lvl1pPr>
          </a:lstStyle>
          <a:p>
            <a:r>
              <a:rPr lang="de-DE"/>
              <a:t>Add Slide Title</a:t>
            </a:r>
          </a:p>
        </p:txBody>
      </p:sp>
      <p:sp>
        <p:nvSpPr>
          <p:cNvPr id="4" name="Chapter_titleonly"/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/>
              <a:t>Add Chapter Title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28" name="Grafik 3" descr="bottom_d2_169.png">
            <a:extLst>
              <a:ext uri="{FF2B5EF4-FFF2-40B4-BE49-F238E27FC236}">
                <a16:creationId xmlns:a16="http://schemas.microsoft.com/office/drawing/2014/main" id="{EE92306B-89C4-4A4D-81C1-DE629B5A33A0}"/>
              </a:ext>
            </a:extLst>
          </p:cNvPr>
          <p:cNvPicPr>
            <a:picLocks noSelect="1"/>
          </p:cNvPicPr>
          <p:nvPr userDrawn="1"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5" name="Grafik 34" descr="logo2_d2.png">
            <a:extLst>
              <a:ext uri="{FF2B5EF4-FFF2-40B4-BE49-F238E27FC236}">
                <a16:creationId xmlns:a16="http://schemas.microsoft.com/office/drawing/2014/main" id="{4A0BB653-08E0-42FB-832C-B4ECC24A4E72}"/>
              </a:ext>
            </a:extLst>
          </p:cNvPr>
          <p:cNvPicPr>
            <a:picLocks noSelect="1"/>
          </p:cNvPicPr>
          <p:nvPr userDrawn="1"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10" name="Rectangle7">
            <a:extLst>
              <a:ext uri="{FF2B5EF4-FFF2-40B4-BE49-F238E27FC236}">
                <a16:creationId xmlns:a16="http://schemas.microsoft.com/office/drawing/2014/main" id="{8883D326-CEAD-4903-8269-B2D194C3C224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GB" sz="550" b="0" i="0" u="none" strike="noStrike" kern="0" baseline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EA45B0BA-5E3B-4D0F-8BE3-B1AAA7A49623}"/>
              </a:ext>
            </a:extLst>
          </p:cNvPr>
          <p:cNvPicPr>
            <a:picLocks noSelect="1"/>
          </p:cNvPicPr>
          <p:nvPr userDrawn="1"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5772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Chapter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pter_title">
            <a:extLst>
              <a:ext uri="{FF2B5EF4-FFF2-40B4-BE49-F238E27FC236}">
                <a16:creationId xmlns:a16="http://schemas.microsoft.com/office/drawing/2014/main" id="{EE80FFE3-B9B2-433E-9111-10990FD419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9200" y="259200"/>
            <a:ext cx="9874800" cy="5205600"/>
          </a:xfrm>
          <a:ln w="0">
            <a:noFill/>
          </a:ln>
          <a:effectLst/>
        </p:spPr>
        <p:txBody>
          <a:bodyPr anchor="t" anchorCtr="0"/>
          <a:lstStyle>
            <a:lvl1pPr algn="l">
              <a:lnSpc>
                <a:spcPct val="90000"/>
              </a:lnSpc>
              <a:defRPr sz="65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Add Chapter Title</a:t>
            </a:r>
          </a:p>
        </p:txBody>
      </p:sp>
      <p:pic>
        <p:nvPicPr>
          <p:cNvPr id="5" name="Grafik 4" descr="logo1_d2.png">
            <a:extLst>
              <a:ext uri="{FF2B5EF4-FFF2-40B4-BE49-F238E27FC236}">
                <a16:creationId xmlns:a16="http://schemas.microsoft.com/office/drawing/2014/main" id="{FC6E8050-6AB1-433E-A876-5E84688D10B0}"/>
              </a:ext>
            </a:extLst>
          </p:cNvPr>
          <p:cNvPicPr>
            <a:picLocks noSel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7" name="Grafik 3" descr="right_d2.png">
            <a:extLst>
              <a:ext uri="{FF2B5EF4-FFF2-40B4-BE49-F238E27FC236}">
                <a16:creationId xmlns:a16="http://schemas.microsoft.com/office/drawing/2014/main" id="{50EF21B3-288B-44C8-B2D9-3FFE25CF4E6C}"/>
              </a:ext>
            </a:extLst>
          </p:cNvPr>
          <p:cNvPicPr>
            <a:picLocks noSelect="1"/>
          </p:cNvPicPr>
          <p:nvPr userDrawn="1"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940" y="2"/>
            <a:ext cx="129600" cy="6170929"/>
          </a:xfrm>
          <a:prstGeom prst="rect">
            <a:avLst/>
          </a:prstGeom>
          <a:ln w="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5919414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384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3443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en-US" noProof="1" dirty="0" smtClean="0"/>
              <a:pPr/>
              <a:t>‹#›</a:t>
            </a:fld>
            <a:endParaRPr lang="en-US" noProof="1"/>
          </a:p>
        </p:txBody>
      </p:sp>
      <p:pic>
        <p:nvPicPr>
          <p:cNvPr id="9" name="Grafik 3" descr="bottom_d2_169.png">
            <a:extLst>
              <a:ext uri="{FF2B5EF4-FFF2-40B4-BE49-F238E27FC236}">
                <a16:creationId xmlns:a16="http://schemas.microsoft.com/office/drawing/2014/main" id="{EF316F00-ABDB-4F1C-8223-8689636D6D52}"/>
              </a:ext>
            </a:extLst>
          </p:cNvPr>
          <p:cNvPicPr>
            <a:picLocks noSel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10" name="Grafik 9" descr="logo2_d2.png">
            <a:extLst>
              <a:ext uri="{FF2B5EF4-FFF2-40B4-BE49-F238E27FC236}">
                <a16:creationId xmlns:a16="http://schemas.microsoft.com/office/drawing/2014/main" id="{30CBBFCD-8992-45AF-92BD-7EBF3A86E1C1}"/>
              </a:ext>
            </a:extLst>
          </p:cNvPr>
          <p:cNvPicPr>
            <a:picLocks noSel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8" name="Rectangle7">
            <a:extLst>
              <a:ext uri="{FF2B5EF4-FFF2-40B4-BE49-F238E27FC236}">
                <a16:creationId xmlns:a16="http://schemas.microsoft.com/office/drawing/2014/main" id="{C868D9BE-A299-4D0B-87AF-B491FAE5FD28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US" sz="550" b="0" i="0" u="none" strike="noStrike" kern="0" baseline="0" noProof="1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0B4DD8A5-C16C-443A-8C22-A52B612231A5}"/>
              </a:ext>
            </a:extLst>
          </p:cNvPr>
          <p:cNvPicPr>
            <a:picLocks noSel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88B0EBA-16A4-4731-AC75-4A53C691E4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34" y="862150"/>
            <a:ext cx="10970260" cy="4659194"/>
          </a:xfrm>
          <a:prstGeom prst="rect">
            <a:avLst/>
          </a:prstGeom>
        </p:spPr>
      </p:pic>
      <p:sp>
        <p:nvSpPr>
          <p:cNvPr id="12" name="Chapter_titleonly">
            <a:extLst>
              <a:ext uri="{FF2B5EF4-FFF2-40B4-BE49-F238E27FC236}">
                <a16:creationId xmlns:a16="http://schemas.microsoft.com/office/drawing/2014/main" id="{F640DE6A-BE9C-4FF5-8B8C-DB1B877DD7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 noProof="1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95482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B4FD7E-D0B2-47D9-BC14-AD6052C90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203" y="1009867"/>
            <a:ext cx="8227219" cy="2148287"/>
          </a:xfrm>
        </p:spPr>
        <p:txBody>
          <a:bodyPr anchor="b"/>
          <a:lstStyle>
            <a:lvl1pPr algn="ctr">
              <a:defRPr sz="5398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C525A98-B130-463F-88BB-6BA6CC5BC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203" y="3241000"/>
            <a:ext cx="8227219" cy="1489803"/>
          </a:xfrm>
        </p:spPr>
        <p:txBody>
          <a:bodyPr/>
          <a:lstStyle>
            <a:lvl1pPr marL="0" indent="0" algn="ctr">
              <a:buNone/>
              <a:defRPr sz="2159"/>
            </a:lvl1pPr>
            <a:lvl2pPr marL="411343" indent="0" algn="ctr">
              <a:buNone/>
              <a:defRPr sz="1799"/>
            </a:lvl2pPr>
            <a:lvl3pPr marL="822686" indent="0" algn="ctr">
              <a:buNone/>
              <a:defRPr sz="1619"/>
            </a:lvl3pPr>
            <a:lvl4pPr marL="1234029" indent="0" algn="ctr">
              <a:buNone/>
              <a:defRPr sz="1440"/>
            </a:lvl4pPr>
            <a:lvl5pPr marL="1645371" indent="0" algn="ctr">
              <a:buNone/>
              <a:defRPr sz="1440"/>
            </a:lvl5pPr>
            <a:lvl6pPr marL="2056714" indent="0" algn="ctr">
              <a:buNone/>
              <a:defRPr sz="1440"/>
            </a:lvl6pPr>
            <a:lvl7pPr marL="2468057" indent="0" algn="ctr">
              <a:buNone/>
              <a:defRPr sz="1440"/>
            </a:lvl7pPr>
            <a:lvl8pPr marL="2879400" indent="0" algn="ctr">
              <a:buNone/>
              <a:defRPr sz="1440"/>
            </a:lvl8pPr>
            <a:lvl9pPr marL="3290743" indent="0" algn="ctr">
              <a:buNone/>
              <a:defRPr sz="144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A133E8-D5CD-400C-A5DE-7D7ADA40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199B7A-AA1C-484B-A7CB-5670BFB2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127090-EC15-49AB-B099-417DA711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9684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BA9AC0-D0E3-4DD8-89B3-F1D25721E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74AC23-4A81-4502-90A6-659AB725A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E528AB-D600-4EB7-B609-93D221A0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45ACBE-D119-46F1-BCAF-E88663B96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3C3A29-8B73-46D8-BD84-3ECBB120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2212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25EFEF-DA85-4DAB-A0CF-46A69188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48" y="1538369"/>
            <a:ext cx="9461302" cy="2566803"/>
          </a:xfrm>
        </p:spPr>
        <p:txBody>
          <a:bodyPr anchor="b"/>
          <a:lstStyle>
            <a:lvl1pPr>
              <a:defRPr sz="5398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1CC464-9B20-4032-A655-991034DEC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448" y="4129455"/>
            <a:ext cx="9461302" cy="1349821"/>
          </a:xfrm>
        </p:spPr>
        <p:txBody>
          <a:bodyPr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113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822686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3pPr>
            <a:lvl4pPr marL="1234029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371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6714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057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79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0743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70BF55-233D-4FE2-9199-80EA8EDB4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D59DDF-9265-446E-9A02-229EC1EED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A8ADD1-7857-4D04-BC9F-77F973E9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1906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470321-46E2-4889-83B6-C218D397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04FB28-C918-43CD-B8E1-CE8962A98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162" y="1642640"/>
            <a:ext cx="4662091" cy="391519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9ECDBD-C410-4C1D-B0FF-C1B757D71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53372" y="1642640"/>
            <a:ext cx="4662091" cy="391519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5315C82-6C69-4790-82B4-FD4F76873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58C66-576C-4875-BAC0-2866247D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7C91B1-B089-4788-8923-27397310D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7320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6ED012-1C93-456D-9C6C-B19F3298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0" y="328528"/>
            <a:ext cx="9461302" cy="11927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96F61D-82CC-416F-A0C2-24B260C3A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591" y="1512658"/>
            <a:ext cx="4640665" cy="741330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43" indent="0">
              <a:buNone/>
              <a:defRPr sz="1799" b="1"/>
            </a:lvl2pPr>
            <a:lvl3pPr marL="822686" indent="0">
              <a:buNone/>
              <a:defRPr sz="1619" b="1"/>
            </a:lvl3pPr>
            <a:lvl4pPr marL="1234029" indent="0">
              <a:buNone/>
              <a:defRPr sz="1440" b="1"/>
            </a:lvl4pPr>
            <a:lvl5pPr marL="1645371" indent="0">
              <a:buNone/>
              <a:defRPr sz="1440" b="1"/>
            </a:lvl5pPr>
            <a:lvl6pPr marL="2056714" indent="0">
              <a:buNone/>
              <a:defRPr sz="1440" b="1"/>
            </a:lvl6pPr>
            <a:lvl7pPr marL="2468057" indent="0">
              <a:buNone/>
              <a:defRPr sz="1440" b="1"/>
            </a:lvl7pPr>
            <a:lvl8pPr marL="2879400" indent="0">
              <a:buNone/>
              <a:defRPr sz="1440" b="1"/>
            </a:lvl8pPr>
            <a:lvl9pPr marL="3290743" indent="0">
              <a:buNone/>
              <a:defRPr sz="144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7974F6-E8B2-4F5C-963D-33B8B4D6E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591" y="2253988"/>
            <a:ext cx="4640665" cy="331527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C056E10-B6A5-470D-A097-8BB201308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53373" y="1512658"/>
            <a:ext cx="4663519" cy="741330"/>
          </a:xfrm>
        </p:spPr>
        <p:txBody>
          <a:bodyPr anchor="b"/>
          <a:lstStyle>
            <a:lvl1pPr marL="0" indent="0">
              <a:buNone/>
              <a:defRPr sz="2159" b="1"/>
            </a:lvl1pPr>
            <a:lvl2pPr marL="411343" indent="0">
              <a:buNone/>
              <a:defRPr sz="1799" b="1"/>
            </a:lvl2pPr>
            <a:lvl3pPr marL="822686" indent="0">
              <a:buNone/>
              <a:defRPr sz="1619" b="1"/>
            </a:lvl3pPr>
            <a:lvl4pPr marL="1234029" indent="0">
              <a:buNone/>
              <a:defRPr sz="1440" b="1"/>
            </a:lvl4pPr>
            <a:lvl5pPr marL="1645371" indent="0">
              <a:buNone/>
              <a:defRPr sz="1440" b="1"/>
            </a:lvl5pPr>
            <a:lvl6pPr marL="2056714" indent="0">
              <a:buNone/>
              <a:defRPr sz="1440" b="1"/>
            </a:lvl6pPr>
            <a:lvl7pPr marL="2468057" indent="0">
              <a:buNone/>
              <a:defRPr sz="1440" b="1"/>
            </a:lvl7pPr>
            <a:lvl8pPr marL="2879400" indent="0">
              <a:buNone/>
              <a:defRPr sz="1440" b="1"/>
            </a:lvl8pPr>
            <a:lvl9pPr marL="3290743" indent="0">
              <a:buNone/>
              <a:defRPr sz="144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857B890-BA6F-4570-8F70-110B32A640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53373" y="2253988"/>
            <a:ext cx="4663519" cy="331527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E7AA54-9131-4DA7-B9E1-C8B1772F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8D38816-4EE2-42E1-942A-2BA013C9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1F38CAE-CF4D-4B3E-B87C-2F453954B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1905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97A383-AD24-4E58-B936-71A534B80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EF46B37-1BEF-4E3D-A607-442C4933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F8AC883-95A0-4383-8E47-480A892C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7A1BE35-F5A0-48F3-8BFC-3CF48BE1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5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95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6C13612-DF91-41B8-94C0-8DF352EC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E158CDB-CDB7-491B-A914-7A960262E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9F66BC-86F0-4619-B0FB-20AAC3E7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603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5B987-ADC6-4290-B301-6BF89FF9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1" y="411374"/>
            <a:ext cx="3537989" cy="1439810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D7BC12-4A46-4AB2-9D58-6E6B24B96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3519" y="888454"/>
            <a:ext cx="5553373" cy="4385135"/>
          </a:xfrm>
        </p:spPr>
        <p:txBody>
          <a:bodyPr/>
          <a:lstStyle>
            <a:lvl1pPr>
              <a:defRPr sz="2879"/>
            </a:lvl1pPr>
            <a:lvl2pPr>
              <a:defRPr sz="2519"/>
            </a:lvl2pPr>
            <a:lvl3pPr>
              <a:defRPr sz="215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B1AD90-329B-4DC9-B4D0-B5E4F57FC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591" y="1851184"/>
            <a:ext cx="3537989" cy="3429547"/>
          </a:xfrm>
        </p:spPr>
        <p:txBody>
          <a:bodyPr/>
          <a:lstStyle>
            <a:lvl1pPr marL="0" indent="0">
              <a:buNone/>
              <a:defRPr sz="1440"/>
            </a:lvl1pPr>
            <a:lvl2pPr marL="411343" indent="0">
              <a:buNone/>
              <a:defRPr sz="1260"/>
            </a:lvl2pPr>
            <a:lvl3pPr marL="822686" indent="0">
              <a:buNone/>
              <a:defRPr sz="1080"/>
            </a:lvl3pPr>
            <a:lvl4pPr marL="1234029" indent="0">
              <a:buNone/>
              <a:defRPr sz="900"/>
            </a:lvl4pPr>
            <a:lvl5pPr marL="1645371" indent="0">
              <a:buNone/>
              <a:defRPr sz="900"/>
            </a:lvl5pPr>
            <a:lvl6pPr marL="2056714" indent="0">
              <a:buNone/>
              <a:defRPr sz="900"/>
            </a:lvl6pPr>
            <a:lvl7pPr marL="2468057" indent="0">
              <a:buNone/>
              <a:defRPr sz="900"/>
            </a:lvl7pPr>
            <a:lvl8pPr marL="2879400" indent="0">
              <a:buNone/>
              <a:defRPr sz="900"/>
            </a:lvl8pPr>
            <a:lvl9pPr marL="329074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6D6869-0B15-4654-9152-4647B0CB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FAD822-0163-4AC3-959F-78FAE023B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D52641-C6A5-4CA1-A0C8-0B9FEEA0E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543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5D3B3-AF64-4B8C-85B2-E84F24BC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1" y="411374"/>
            <a:ext cx="3537989" cy="1439810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04B810F-80C2-4E70-A7BE-5DA5EE6B6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63519" y="888454"/>
            <a:ext cx="5553373" cy="4385135"/>
          </a:xfrm>
        </p:spPr>
        <p:txBody>
          <a:bodyPr/>
          <a:lstStyle>
            <a:lvl1pPr marL="0" indent="0">
              <a:buNone/>
              <a:defRPr sz="2879"/>
            </a:lvl1pPr>
            <a:lvl2pPr marL="411343" indent="0">
              <a:buNone/>
              <a:defRPr sz="2519"/>
            </a:lvl2pPr>
            <a:lvl3pPr marL="822686" indent="0">
              <a:buNone/>
              <a:defRPr sz="2159"/>
            </a:lvl3pPr>
            <a:lvl4pPr marL="1234029" indent="0">
              <a:buNone/>
              <a:defRPr sz="1799"/>
            </a:lvl4pPr>
            <a:lvl5pPr marL="1645371" indent="0">
              <a:buNone/>
              <a:defRPr sz="1799"/>
            </a:lvl5pPr>
            <a:lvl6pPr marL="2056714" indent="0">
              <a:buNone/>
              <a:defRPr sz="1799"/>
            </a:lvl6pPr>
            <a:lvl7pPr marL="2468057" indent="0">
              <a:buNone/>
              <a:defRPr sz="1799"/>
            </a:lvl7pPr>
            <a:lvl8pPr marL="2879400" indent="0">
              <a:buNone/>
              <a:defRPr sz="1799"/>
            </a:lvl8pPr>
            <a:lvl9pPr marL="3290743" indent="0">
              <a:buNone/>
              <a:defRPr sz="179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C1E31C-E77F-4FC2-AA66-1AB41AF70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591" y="1851184"/>
            <a:ext cx="3537989" cy="3429547"/>
          </a:xfrm>
        </p:spPr>
        <p:txBody>
          <a:bodyPr/>
          <a:lstStyle>
            <a:lvl1pPr marL="0" indent="0">
              <a:buNone/>
              <a:defRPr sz="1440"/>
            </a:lvl1pPr>
            <a:lvl2pPr marL="411343" indent="0">
              <a:buNone/>
              <a:defRPr sz="1260"/>
            </a:lvl2pPr>
            <a:lvl3pPr marL="822686" indent="0">
              <a:buNone/>
              <a:defRPr sz="1080"/>
            </a:lvl3pPr>
            <a:lvl4pPr marL="1234029" indent="0">
              <a:buNone/>
              <a:defRPr sz="900"/>
            </a:lvl4pPr>
            <a:lvl5pPr marL="1645371" indent="0">
              <a:buNone/>
              <a:defRPr sz="900"/>
            </a:lvl5pPr>
            <a:lvl6pPr marL="2056714" indent="0">
              <a:buNone/>
              <a:defRPr sz="900"/>
            </a:lvl6pPr>
            <a:lvl7pPr marL="2468057" indent="0">
              <a:buNone/>
              <a:defRPr sz="900"/>
            </a:lvl7pPr>
            <a:lvl8pPr marL="2879400" indent="0">
              <a:buNone/>
              <a:defRPr sz="900"/>
            </a:lvl8pPr>
            <a:lvl9pPr marL="329074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18E807-6FF9-46A7-ACB3-3A4CD457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CD4DD6-EB50-4F5A-88EA-E95340DB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2F1CE2-800A-462D-A191-67977162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1728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503947-D4C7-4046-BDC2-71B148B2B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8F7623-F7F3-4B19-80FF-2589E6EAF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E4B23D-660A-493E-88A1-29FDF049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AA6C93-1793-45D2-A0CF-46F54C45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E5AFDE-271F-4F71-90C5-03D2E073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0732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E871192-0F49-476D-B4F8-2117A1EF19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50138" y="328528"/>
            <a:ext cx="2365325" cy="5229309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D9C4DBC-3E05-4C50-95E2-3CC9556F2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4162" y="328528"/>
            <a:ext cx="6958856" cy="5229309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0497C5-8BD2-4239-9ECA-FF81D8DB9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D42ED3-149A-4190-B68A-170E97A1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403B82-4D6F-445B-B030-17124EA41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3363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66700" y="5628640"/>
            <a:ext cx="288290" cy="410210"/>
          </a:xfrm>
        </p:spPr>
        <p:txBody>
          <a:bodyPr/>
          <a:lstStyle>
            <a:lvl1pPr>
              <a:defRPr kern="0" baseline="0">
                <a:solidFill>
                  <a:srgbClr val="999FA6"/>
                </a:solidFill>
              </a:defRPr>
            </a:lvl1pPr>
          </a:lstStyle>
          <a:p>
            <a:fld id="{4898AEC0-503E-4FA4-859C-D0F72D6E3F79}" type="slidenum">
              <a:rPr lang="en-US" noProof="1" dirty="0" smtClean="0"/>
              <a:pPr/>
              <a:t>‹#›</a:t>
            </a:fld>
            <a:endParaRPr lang="en-US" noProof="1"/>
          </a:p>
        </p:txBody>
      </p:sp>
      <p:pic>
        <p:nvPicPr>
          <p:cNvPr id="9" name="Grafik 3" descr="bottom_d2_169.png">
            <a:extLst>
              <a:ext uri="{FF2B5EF4-FFF2-40B4-BE49-F238E27FC236}">
                <a16:creationId xmlns:a16="http://schemas.microsoft.com/office/drawing/2014/main" id="{EF316F00-ABDB-4F1C-8223-8689636D6D52}"/>
              </a:ext>
            </a:extLst>
          </p:cNvPr>
          <p:cNvPicPr>
            <a:picLocks noSel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89"/>
            <a:ext cx="10970260" cy="129540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10" name="Grafik 9" descr="logo2_d2.png">
            <a:extLst>
              <a:ext uri="{FF2B5EF4-FFF2-40B4-BE49-F238E27FC236}">
                <a16:creationId xmlns:a16="http://schemas.microsoft.com/office/drawing/2014/main" id="{30CBBFCD-8992-45AF-92BD-7EBF3A86E1C1}"/>
              </a:ext>
            </a:extLst>
          </p:cNvPr>
          <p:cNvPicPr>
            <a:picLocks noSel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2613"/>
            <a:ext cx="135936" cy="648000"/>
          </a:xfrm>
          <a:prstGeom prst="rect">
            <a:avLst/>
          </a:prstGeom>
        </p:spPr>
      </p:pic>
      <p:sp>
        <p:nvSpPr>
          <p:cNvPr id="8" name="Rectangle7">
            <a:extLst>
              <a:ext uri="{FF2B5EF4-FFF2-40B4-BE49-F238E27FC236}">
                <a16:creationId xmlns:a16="http://schemas.microsoft.com/office/drawing/2014/main" id="{C868D9BE-A299-4D0B-87AF-B491FAE5FD28}"/>
              </a:ext>
            </a:extLst>
          </p:cNvPr>
          <p:cNvSpPr>
            <a:spLocks/>
          </p:cNvSpPr>
          <p:nvPr userDrawn="1"/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0" cap="flat" cmpd="sng" algn="ctr">
            <a:noFill/>
            <a:prstDash val="solid"/>
          </a:ln>
          <a:effectLst/>
        </p:spPr>
        <p:txBody>
          <a:bodyPr wrap="square" lIns="0" tIns="17779" rIns="0" bIns="0" rtlCol="0" anchor="t">
            <a:normAutofit/>
          </a:bodyPr>
          <a:lstStyle/>
          <a:p>
            <a:pPr rtl="0">
              <a:lnSpc>
                <a:spcPts val="900"/>
              </a:lnSpc>
            </a:pPr>
            <a:r>
              <a:rPr lang="en-US" sz="550" b="0" i="0" u="none" strike="noStrike" kern="0" baseline="0" noProof="1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11" name="Grafik 4" descr="logo1_d2.png">
            <a:extLst>
              <a:ext uri="{FF2B5EF4-FFF2-40B4-BE49-F238E27FC236}">
                <a16:creationId xmlns:a16="http://schemas.microsoft.com/office/drawing/2014/main" id="{0B4DD8A5-C16C-443A-8C22-A52B612231A5}"/>
              </a:ext>
            </a:extLst>
          </p:cNvPr>
          <p:cNvPicPr>
            <a:picLocks noSel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600" y="5464811"/>
            <a:ext cx="1094400" cy="575309"/>
          </a:xfrm>
          <a:prstGeom prst="rect">
            <a:avLst/>
          </a:prstGeom>
          <a:ln w="0">
            <a:noFill/>
          </a:ln>
          <a:effectLst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88B0EBA-16A4-4731-AC75-4A53C691E4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34" y="862150"/>
            <a:ext cx="10970260" cy="4659194"/>
          </a:xfrm>
          <a:prstGeom prst="rect">
            <a:avLst/>
          </a:prstGeom>
        </p:spPr>
      </p:pic>
      <p:sp>
        <p:nvSpPr>
          <p:cNvPr id="12" name="Chapter_titleonly">
            <a:extLst>
              <a:ext uri="{FF2B5EF4-FFF2-40B4-BE49-F238E27FC236}">
                <a16:creationId xmlns:a16="http://schemas.microsoft.com/office/drawing/2014/main" id="{F640DE6A-BE9C-4FF5-8B8C-DB1B877DD7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200" y="259200"/>
            <a:ext cx="10450800" cy="388800"/>
          </a:xfrm>
        </p:spPr>
        <p:txBody>
          <a:bodyPr/>
          <a:lstStyle>
            <a:lvl1pPr marL="0" indent="0">
              <a:lnSpc>
                <a:spcPct val="89000"/>
              </a:lnSpc>
              <a:spcBef>
                <a:spcPts val="0"/>
              </a:spcBef>
              <a:buNone/>
              <a:defRPr sz="2800" kern="0" baseline="0">
                <a:solidFill>
                  <a:schemeClr val="tx1"/>
                </a:solidFill>
              </a:defRPr>
            </a:lvl1pPr>
            <a:lvl2pPr marL="233983" indent="0">
              <a:buNone/>
              <a:defRPr sz="2800"/>
            </a:lvl2pPr>
            <a:lvl3pPr marL="525562" indent="0">
              <a:buNone/>
              <a:defRPr sz="2800"/>
            </a:lvl3pPr>
            <a:lvl4pPr marL="748745" indent="0">
              <a:buNone/>
              <a:defRPr sz="2800"/>
            </a:lvl4pPr>
            <a:lvl5pPr marL="748745" indent="0">
              <a:buNone/>
              <a:defRPr sz="2800"/>
            </a:lvl5pPr>
          </a:lstStyle>
          <a:p>
            <a:pPr lvl="0"/>
            <a:r>
              <a:rPr lang="en-US" noProof="1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85579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2">
          <p15:clr>
            <a:srgbClr val="FBAE40"/>
          </p15:clr>
        </p15:guide>
        <p15:guide id="2" pos="6747">
          <p15:clr>
            <a:srgbClr val="FBAE40"/>
          </p15:clr>
        </p15:guide>
        <p15:guide id="3" orient="horz" pos="162">
          <p15:clr>
            <a:srgbClr val="FBAE40"/>
          </p15:clr>
        </p15:guide>
        <p15:guide id="4" orient="horz" pos="408">
          <p15:clr>
            <a:srgbClr val="FBAE40"/>
          </p15:clr>
        </p15:guide>
        <p15:guide id="5" orient="horz" pos="654">
          <p15:clr>
            <a:srgbClr val="FBAE40"/>
          </p15:clr>
        </p15:guide>
        <p15:guide id="6" orient="horz" pos="816">
          <p15:clr>
            <a:srgbClr val="FBAE40"/>
          </p15:clr>
        </p15:guide>
        <p15:guide id="7" orient="horz" pos="344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>
              <a:defRPr sz="2879"/>
            </a:lvl1pPr>
            <a:lvl2pPr>
              <a:defRPr sz="2519"/>
            </a:lvl2pPr>
            <a:lvl3pPr>
              <a:defRPr sz="215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348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9" y="411163"/>
            <a:ext cx="3538725" cy="1439862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2566" y="889001"/>
            <a:ext cx="5553598" cy="4384675"/>
          </a:xfrm>
        </p:spPr>
        <p:txBody>
          <a:bodyPr/>
          <a:lstStyle>
            <a:lvl1pPr marL="0" indent="0">
              <a:buNone/>
              <a:defRPr sz="2879"/>
            </a:lvl1pPr>
            <a:lvl2pPr marL="411358" indent="0">
              <a:buNone/>
              <a:defRPr sz="2519"/>
            </a:lvl2pPr>
            <a:lvl3pPr marL="822716" indent="0">
              <a:buNone/>
              <a:defRPr sz="2159"/>
            </a:lvl3pPr>
            <a:lvl4pPr marL="1234075" indent="0">
              <a:buNone/>
              <a:defRPr sz="1799"/>
            </a:lvl4pPr>
            <a:lvl5pPr marL="1645433" indent="0">
              <a:buNone/>
              <a:defRPr sz="1799"/>
            </a:lvl5pPr>
            <a:lvl6pPr marL="2056792" indent="0">
              <a:buNone/>
              <a:defRPr sz="1799"/>
            </a:lvl6pPr>
            <a:lvl7pPr marL="2468150" indent="0">
              <a:buNone/>
              <a:defRPr sz="1799"/>
            </a:lvl7pPr>
            <a:lvl8pPr marL="2879509" indent="0">
              <a:buNone/>
              <a:defRPr sz="1799"/>
            </a:lvl8pPr>
            <a:lvl9pPr marL="3290867" indent="0">
              <a:buNone/>
              <a:defRPr sz="1799"/>
            </a:lvl9pPr>
          </a:lstStyle>
          <a:p>
            <a:r>
              <a:rPr lang="ja-JP" altLang="en-US"/>
              <a:t>図を追加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9" y="1851025"/>
            <a:ext cx="3538725" cy="3429000"/>
          </a:xfrm>
        </p:spPr>
        <p:txBody>
          <a:bodyPr/>
          <a:lstStyle>
            <a:lvl1pPr marL="0" indent="0">
              <a:buNone/>
              <a:defRPr sz="1440"/>
            </a:lvl1pPr>
            <a:lvl2pPr marL="411358" indent="0">
              <a:buNone/>
              <a:defRPr sz="1260"/>
            </a:lvl2pPr>
            <a:lvl3pPr marL="822716" indent="0">
              <a:buNone/>
              <a:defRPr sz="1080"/>
            </a:lvl3pPr>
            <a:lvl4pPr marL="1234075" indent="0">
              <a:buNone/>
              <a:defRPr sz="900"/>
            </a:lvl4pPr>
            <a:lvl5pPr marL="1645433" indent="0">
              <a:buNone/>
              <a:defRPr sz="900"/>
            </a:lvl5pPr>
            <a:lvl6pPr marL="2056792" indent="0">
              <a:buNone/>
              <a:defRPr sz="900"/>
            </a:lvl6pPr>
            <a:lvl7pPr marL="2468150" indent="0">
              <a:buNone/>
              <a:defRPr sz="900"/>
            </a:lvl7pPr>
            <a:lvl8pPr marL="2879509" indent="0">
              <a:buNone/>
              <a:defRPr sz="900"/>
            </a:lvl8pPr>
            <a:lvl9pPr marL="3290867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1006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ags" Target="../tags/tag9.xml"/><Relationship Id="rId2" Type="http://schemas.openxmlformats.org/officeDocument/2006/relationships/slideLayout" Target="../slideLayouts/slideLayout18.xml"/><Relationship Id="rId16" Type="http://schemas.openxmlformats.org/officeDocument/2006/relationships/tags" Target="../tags/tag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tags" Target="../tags/tag1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tags" Target="../tags/tag12.xml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ags" Target="../tags/tag17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tags" Target="../tags/tag16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55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65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tags" Target="../tags/tag29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ags" Target="../tags/tag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567" y="648000"/>
            <a:ext cx="8221606" cy="38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568" y="1296000"/>
            <a:ext cx="10275808" cy="416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de-DE"/>
          </a:p>
        </p:txBody>
      </p:sp>
      <p:pic>
        <p:nvPicPr>
          <p:cNvPr id="7" name="図 6"/>
          <p:cNvPicPr>
            <a:picLocks/>
          </p:cNvPicPr>
          <p:nvPr userDrawn="1">
            <p:custDataLst>
              <p:tags r:id="rId1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図 5"/>
          <p:cNvPicPr>
            <a:picLocks/>
          </p:cNvPicPr>
          <p:nvPr userDrawn="1">
            <p:custDataLst>
              <p:tags r:id="rId1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309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  <p:sldLayoutId id="2147483742" r:id="rId15"/>
    <p:sldLayoutId id="2147483743" r:id="rId16"/>
  </p:sldLayoutIdLst>
  <p:txStyles>
    <p:titleStyle>
      <a:lvl1pPr algn="l" defTabSz="822716" rtl="0" eaLnBrk="1" latinLnBrk="0" hangingPunct="1">
        <a:lnSpc>
          <a:spcPct val="90000"/>
        </a:lnSpc>
        <a:spcBef>
          <a:spcPct val="0"/>
        </a:spcBef>
        <a:buFontTx/>
        <a:buNone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j-ea"/>
          <a:cs typeface="+mj-cs"/>
        </a:defRPr>
      </a:lvl1pPr>
    </p:titleStyle>
    <p:bodyStyle>
      <a:lvl1pPr marL="251460" indent="-251460" algn="l" defTabSz="822716" rtl="0" eaLnBrk="1" latinLnBrk="0" hangingPunct="1">
        <a:lnSpc>
          <a:spcPct val="107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1pPr>
      <a:lvl2pPr marL="508000" indent="-27432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6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2pPr>
      <a:lvl3pPr marL="730250" indent="-204470" algn="l" defTabSz="822716" rtl="0" eaLnBrk="1" latinLnBrk="0" hangingPunct="1">
        <a:lnSpc>
          <a:spcPct val="102000"/>
        </a:lnSpc>
        <a:spcBef>
          <a:spcPts val="500"/>
        </a:spcBef>
        <a:buClrTx/>
        <a:buSzPct val="100000"/>
        <a:buFontTx/>
        <a:buChar char="‒"/>
        <a:defRPr sz="14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3pPr>
      <a:lvl4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4pPr>
      <a:lvl5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5pPr>
      <a:lvl6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6pPr>
      <a:lvl7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7pPr>
      <a:lvl8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8pPr>
      <a:lvl9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 baseline="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9pPr>
    </p:bodyStyle>
    <p:otherStyle>
      <a:defPPr>
        <a:defRPr lang="de-DE"/>
      </a:defPPr>
      <a:lvl1pPr marL="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8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2pPr>
      <a:lvl3pPr marL="822716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34075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645433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056792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46815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2879509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290867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567" y="648000"/>
            <a:ext cx="8221606" cy="38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568" y="1296000"/>
            <a:ext cx="10275808" cy="416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de-DE"/>
          </a:p>
        </p:txBody>
      </p:sp>
      <p:pic>
        <p:nvPicPr>
          <p:cNvPr id="7" name="図 6"/>
          <p:cNvPicPr>
            <a:picLocks/>
          </p:cNvPicPr>
          <p:nvPr userDrawn="1">
            <p:custDataLst>
              <p:tags r:id="rId1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図 5"/>
          <p:cNvPicPr>
            <a:picLocks/>
          </p:cNvPicPr>
          <p:nvPr userDrawn="1">
            <p:custDataLst>
              <p:tags r:id="rId1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22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</p:sldLayoutIdLst>
  <p:txStyles>
    <p:titleStyle>
      <a:lvl1pPr algn="l" defTabSz="822716" rtl="0" eaLnBrk="1" latinLnBrk="0" hangingPunct="1">
        <a:lnSpc>
          <a:spcPct val="90000"/>
        </a:lnSpc>
        <a:spcBef>
          <a:spcPct val="0"/>
        </a:spcBef>
        <a:buFontTx/>
        <a:buNone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j-ea"/>
          <a:cs typeface="+mj-cs"/>
        </a:defRPr>
      </a:lvl1pPr>
    </p:titleStyle>
    <p:bodyStyle>
      <a:lvl1pPr marL="251460" indent="-251460" algn="l" defTabSz="822716" rtl="0" eaLnBrk="1" latinLnBrk="0" hangingPunct="1">
        <a:lnSpc>
          <a:spcPct val="107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1pPr>
      <a:lvl2pPr marL="508000" indent="-27432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6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2pPr>
      <a:lvl3pPr marL="730250" indent="-204470" algn="l" defTabSz="822716" rtl="0" eaLnBrk="1" latinLnBrk="0" hangingPunct="1">
        <a:lnSpc>
          <a:spcPct val="102000"/>
        </a:lnSpc>
        <a:spcBef>
          <a:spcPts val="500"/>
        </a:spcBef>
        <a:buClrTx/>
        <a:buSzPct val="100000"/>
        <a:buFontTx/>
        <a:buChar char="‒"/>
        <a:defRPr sz="14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3pPr>
      <a:lvl4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4pPr>
      <a:lvl5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5pPr>
      <a:lvl6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6pPr>
      <a:lvl7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7pPr>
      <a:lvl8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8pPr>
      <a:lvl9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 baseline="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9pPr>
    </p:bodyStyle>
    <p:otherStyle>
      <a:defPPr>
        <a:defRPr lang="de-DE"/>
      </a:defPPr>
      <a:lvl1pPr marL="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8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2pPr>
      <a:lvl3pPr marL="822716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34075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645433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056792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46815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2879509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290867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567" y="648000"/>
            <a:ext cx="8221606" cy="38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568" y="1296000"/>
            <a:ext cx="10275808" cy="416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de-DE"/>
          </a:p>
        </p:txBody>
      </p:sp>
      <p:pic>
        <p:nvPicPr>
          <p:cNvPr id="7" name="図 6"/>
          <p:cNvPicPr>
            <a:picLocks/>
          </p:cNvPicPr>
          <p:nvPr userDrawn="1">
            <p:custDataLst>
              <p:tags r:id="rId1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図 5"/>
          <p:cNvPicPr>
            <a:picLocks/>
          </p:cNvPicPr>
          <p:nvPr userDrawn="1">
            <p:custDataLst>
              <p:tags r:id="rId1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159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62" r:id="rId15"/>
  </p:sldLayoutIdLst>
  <p:txStyles>
    <p:titleStyle>
      <a:lvl1pPr algn="l" defTabSz="822716" rtl="0" eaLnBrk="1" latinLnBrk="0" hangingPunct="1">
        <a:lnSpc>
          <a:spcPct val="90000"/>
        </a:lnSpc>
        <a:spcBef>
          <a:spcPct val="0"/>
        </a:spcBef>
        <a:buFontTx/>
        <a:buNone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j-ea"/>
          <a:cs typeface="+mj-cs"/>
        </a:defRPr>
      </a:lvl1pPr>
    </p:titleStyle>
    <p:bodyStyle>
      <a:lvl1pPr marL="251460" indent="-251460" algn="l" defTabSz="822716" rtl="0" eaLnBrk="1" latinLnBrk="0" hangingPunct="1">
        <a:lnSpc>
          <a:spcPct val="107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1pPr>
      <a:lvl2pPr marL="508000" indent="-27432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6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2pPr>
      <a:lvl3pPr marL="730250" indent="-204470" algn="l" defTabSz="822716" rtl="0" eaLnBrk="1" latinLnBrk="0" hangingPunct="1">
        <a:lnSpc>
          <a:spcPct val="102000"/>
        </a:lnSpc>
        <a:spcBef>
          <a:spcPts val="500"/>
        </a:spcBef>
        <a:buClrTx/>
        <a:buSzPct val="100000"/>
        <a:buFontTx/>
        <a:buChar char="‒"/>
        <a:defRPr sz="14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3pPr>
      <a:lvl4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4pPr>
      <a:lvl5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5pPr>
      <a:lvl6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6pPr>
      <a:lvl7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7pPr>
      <a:lvl8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8pPr>
      <a:lvl9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 baseline="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9pPr>
    </p:bodyStyle>
    <p:otherStyle>
      <a:defPPr>
        <a:defRPr lang="de-DE"/>
      </a:defPPr>
      <a:lvl1pPr marL="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8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2pPr>
      <a:lvl3pPr marL="822716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34075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645433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056792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46815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2879509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290867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567" y="648000"/>
            <a:ext cx="8221606" cy="38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ja-JP" altLang="en-US"/>
              <a:t>マスター タイトルの書式設定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568" y="1296000"/>
            <a:ext cx="10275808" cy="416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de-DE"/>
          </a:p>
        </p:txBody>
      </p:sp>
      <p:pic>
        <p:nvPicPr>
          <p:cNvPr id="7" name="図 6"/>
          <p:cNvPicPr>
            <a:picLocks/>
          </p:cNvPicPr>
          <p:nvPr userDrawn="1">
            <p:custDataLst>
              <p:tags r:id="rId20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図 5"/>
          <p:cNvPicPr>
            <a:picLocks/>
          </p:cNvPicPr>
          <p:nvPr userDrawn="1">
            <p:custDataLst>
              <p:tags r:id="rId2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872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</p:sldLayoutIdLst>
  <p:txStyles>
    <p:titleStyle>
      <a:lvl1pPr algn="l" defTabSz="822716" rtl="0" eaLnBrk="1" latinLnBrk="0" hangingPunct="1">
        <a:lnSpc>
          <a:spcPct val="90000"/>
        </a:lnSpc>
        <a:spcBef>
          <a:spcPct val="0"/>
        </a:spcBef>
        <a:buFontTx/>
        <a:buNone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j-ea"/>
          <a:cs typeface="+mj-cs"/>
        </a:defRPr>
      </a:lvl1pPr>
    </p:titleStyle>
    <p:bodyStyle>
      <a:lvl1pPr marL="251460" indent="-251460" algn="l" defTabSz="822716" rtl="0" eaLnBrk="1" latinLnBrk="0" hangingPunct="1">
        <a:lnSpc>
          <a:spcPct val="107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8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1pPr>
      <a:lvl2pPr marL="508000" indent="-27432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 typeface="Wingdings 3" panose="05040102010807070707" pitchFamily="18" charset="2"/>
        <a:buChar char=""/>
        <a:defRPr sz="16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2pPr>
      <a:lvl3pPr marL="730250" indent="-204470" algn="l" defTabSz="822716" rtl="0" eaLnBrk="1" latinLnBrk="0" hangingPunct="1">
        <a:lnSpc>
          <a:spcPct val="102000"/>
        </a:lnSpc>
        <a:spcBef>
          <a:spcPts val="500"/>
        </a:spcBef>
        <a:buClrTx/>
        <a:buSzPct val="100000"/>
        <a:buFontTx/>
        <a:buChar char="‒"/>
        <a:defRPr sz="14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3pPr>
      <a:lvl4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4pPr>
      <a:lvl5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5pPr>
      <a:lvl6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6pPr>
      <a:lvl7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7pPr>
      <a:lvl8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8pPr>
      <a:lvl9pPr marL="932180" indent="-184150" algn="l" defTabSz="822716" rtl="0" eaLnBrk="1" latinLnBrk="0" hangingPunct="1">
        <a:lnSpc>
          <a:spcPct val="103000"/>
        </a:lnSpc>
        <a:spcBef>
          <a:spcPts val="500"/>
        </a:spcBef>
        <a:buClrTx/>
        <a:buSzPct val="100000"/>
        <a:buFontTx/>
        <a:buChar char="‒"/>
        <a:defRPr sz="1300" b="0" i="0" u="none" kern="1200" baseline="0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9pPr>
    </p:bodyStyle>
    <p:otherStyle>
      <a:defPPr>
        <a:defRPr lang="de-DE"/>
      </a:defPPr>
      <a:lvl1pPr marL="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8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2pPr>
      <a:lvl3pPr marL="822716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34075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645433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056792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468150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2879509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290867" algn="l" defTabSz="822716" rtl="0" eaLnBrk="1" latinLnBrk="0" hangingPunct="1">
        <a:defRPr sz="16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D2E0E9A-AFE2-4573-B55D-54AD6D42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62" y="328528"/>
            <a:ext cx="9461302" cy="119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BC5F71-1894-4A12-B83C-8DB21087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4162" y="1642640"/>
            <a:ext cx="9461302" cy="3915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27CA4C-81B2-4DA5-AA00-7EDF5FD37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4162" y="5719245"/>
            <a:ext cx="2468166" cy="3285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F5B3-17B8-440C-BF95-0B24571C2D44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AD7BDA-66F8-4E35-960A-C598E0F64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689" y="5719245"/>
            <a:ext cx="3702248" cy="3285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9AD7E0-C17B-4649-A9D6-7FF0CB4D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47297" y="5719245"/>
            <a:ext cx="2468166" cy="3285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6512-6A48-4F0F-8313-E4D271663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CD819A9-03B3-49DF-9425-3548476D2904}"/>
              </a:ext>
            </a:extLst>
          </p:cNvPr>
          <p:cNvPicPr>
            <a:picLocks/>
          </p:cNvPicPr>
          <p:nvPr userDrawn="1">
            <p:custDataLst>
              <p:tags r:id="rId14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A75BBD9-A079-4F3F-823D-45869A705392}"/>
              </a:ext>
            </a:extLst>
          </p:cNvPr>
          <p:cNvPicPr>
            <a:picLocks/>
          </p:cNvPicPr>
          <p:nvPr userDrawn="1">
            <p:custDataLst>
              <p:tags r:id="rId1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159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9" r:id="rId12"/>
  </p:sldLayoutIdLst>
  <p:txStyles>
    <p:titleStyle>
      <a:lvl1pPr algn="l" defTabSz="822686" rtl="0" eaLnBrk="1" latinLnBrk="0" hangingPunct="1">
        <a:lnSpc>
          <a:spcPct val="90000"/>
        </a:lnSpc>
        <a:spcBef>
          <a:spcPct val="0"/>
        </a:spcBef>
        <a:buNone/>
        <a:defRPr kumimoji="1" sz="39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671" indent="-205671" algn="l" defTabSz="822686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kumimoji="1" sz="2519" kern="1200">
          <a:solidFill>
            <a:schemeClr val="tx1"/>
          </a:solidFill>
          <a:latin typeface="+mn-lt"/>
          <a:ea typeface="+mn-ea"/>
          <a:cs typeface="+mn-cs"/>
        </a:defRPr>
      </a:lvl1pPr>
      <a:lvl2pPr marL="617014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2159" kern="1200">
          <a:solidFill>
            <a:schemeClr val="tx1"/>
          </a:solidFill>
          <a:latin typeface="+mn-lt"/>
          <a:ea typeface="+mn-ea"/>
          <a:cs typeface="+mn-cs"/>
        </a:defRPr>
      </a:lvl2pPr>
      <a:lvl3pPr marL="1028357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439700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851043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262386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673728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3085071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496414" indent="-205671" algn="l" defTabSz="822686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1pPr>
      <a:lvl2pPr marL="411343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2pPr>
      <a:lvl3pPr marL="822686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34029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4pPr>
      <a:lvl5pPr marL="1645371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5pPr>
      <a:lvl6pPr marL="2056714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6pPr>
      <a:lvl7pPr marL="2468057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7pPr>
      <a:lvl8pPr marL="2879400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8pPr>
      <a:lvl9pPr marL="3290743" algn="l" defTabSz="822686" rtl="0" eaLnBrk="1" latinLnBrk="0" hangingPunct="1">
        <a:defRPr kumimoji="1" sz="16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0D1D69-76B4-400F-BFAD-BC508EB5F6C9}"/>
              </a:ext>
            </a:extLst>
          </p:cNvPr>
          <p:cNvSpPr txBox="1"/>
          <p:nvPr/>
        </p:nvSpPr>
        <p:spPr>
          <a:xfrm>
            <a:off x="217714" y="130629"/>
            <a:ext cx="6945086" cy="6792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fontAlgn="auto">
              <a:spcBef>
                <a:spcPts val="500"/>
              </a:spcBef>
              <a:spcAft>
                <a:spcPts val="0"/>
              </a:spcAft>
            </a:pPr>
            <a:r>
              <a:rPr kumimoji="0" lang="ja-JP" altLang="en-US" sz="4400" b="0" i="0" u="none" strike="noStrike" kern="0" cap="none" spc="0" normalizeH="0" baseline="0" noProof="0">
                <a:ln>
                  <a:noFill/>
                </a:ln>
                <a:solidFill>
                  <a:srgbClr val="007BC0"/>
                </a:solidFill>
                <a:effectLst/>
                <a:uLnTx/>
                <a:uFillTx/>
              </a:rPr>
              <a:t>車のミライ</a:t>
            </a:r>
            <a:r>
              <a:rPr lang="ja-JP" altLang="en-US" sz="4400" kern="0">
                <a:solidFill>
                  <a:srgbClr val="007BC0"/>
                </a:solidFill>
              </a:rPr>
              <a:t>を</a:t>
            </a:r>
            <a:r>
              <a:rPr kumimoji="0" lang="ja-JP" altLang="en-US" sz="4400" b="0" i="0" u="none" strike="noStrike" kern="0" cap="none" spc="0" normalizeH="0" baseline="0" noProof="0">
                <a:ln>
                  <a:noFill/>
                </a:ln>
                <a:solidFill>
                  <a:srgbClr val="007BC0"/>
                </a:solidFill>
                <a:effectLst/>
                <a:uLnTx/>
                <a:uFillTx/>
              </a:rPr>
              <a:t>君たちの手で</a:t>
            </a:r>
            <a:endParaRPr kumimoji="0" lang="en-US" sz="4400" b="0" i="0" u="none" strike="noStrike" kern="0" cap="none" spc="0" normalizeH="0" baseline="0" noProof="0">
              <a:ln>
                <a:noFill/>
              </a:ln>
              <a:solidFill>
                <a:srgbClr val="007BC0"/>
              </a:solidFill>
              <a:effectLst/>
              <a:uLnTx/>
              <a:uFillTx/>
            </a:endParaRPr>
          </a:p>
          <a:p>
            <a:pPr marR="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kern="0" cap="none" spc="0" normalizeH="0" baseline="0" noProof="0">
              <a:ln>
                <a:noFill/>
              </a:ln>
              <a:solidFill>
                <a:srgbClr val="007BC0"/>
              </a:solidFill>
              <a:effectLst/>
              <a:uLnTx/>
              <a:uFillTx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3FBCB3-AB4A-402E-9B71-6129B5D8C422}"/>
              </a:ext>
            </a:extLst>
          </p:cNvPr>
          <p:cNvSpPr txBox="1"/>
          <p:nvPr/>
        </p:nvSpPr>
        <p:spPr>
          <a:xfrm>
            <a:off x="2682778" y="1361212"/>
            <a:ext cx="4717228" cy="1654885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自動車の安全に貢献できるというやりがい</a:t>
            </a:r>
            <a:endParaRPr kumimoji="0" lang="en-US" altLang="ja-JP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自分のアイデアをすぐに実車でトライ</a:t>
            </a:r>
            <a:endParaRPr kumimoji="0" lang="en-US" altLang="ja-JP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ja-JP" altLang="en-US" kern="0">
                <a:solidFill>
                  <a:srgbClr val="000000"/>
                </a:solidFill>
              </a:rPr>
              <a:t>ブレーキが生み出す無限の可能性</a:t>
            </a:r>
            <a:endParaRPr lang="en-US" altLang="ja-JP" kern="0">
              <a:solidFill>
                <a:srgbClr val="000000"/>
              </a:solidFill>
            </a:endParaRPr>
          </a:p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まだこの世に出ていない車の開発</a:t>
            </a:r>
            <a:endParaRPr kumimoji="0" lang="en-US" altLang="ja-JP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ja-JP" altLang="en-US" kern="0">
                <a:solidFill>
                  <a:srgbClr val="000000"/>
                </a:solidFill>
              </a:rPr>
              <a:t>車の制御の奥深さ</a:t>
            </a:r>
            <a:endParaRPr kumimoji="0" lang="en-US" altLang="ja-JP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indent="-28575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D18FF33-50F2-4377-A5DE-1F0D273683CC}"/>
              </a:ext>
            </a:extLst>
          </p:cNvPr>
          <p:cNvSpPr txBox="1"/>
          <p:nvPr/>
        </p:nvSpPr>
        <p:spPr>
          <a:xfrm>
            <a:off x="362712" y="1020901"/>
            <a:ext cx="6678706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R="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シャシーシステムコントロール事業部なら</a:t>
            </a:r>
            <a:r>
              <a:rPr kumimoji="0" lang="en-US" altLang="ja-JP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…</a:t>
            </a: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E98002-502F-4516-8D96-DD9627FCE683}"/>
              </a:ext>
            </a:extLst>
          </p:cNvPr>
          <p:cNvSpPr txBox="1"/>
          <p:nvPr/>
        </p:nvSpPr>
        <p:spPr>
          <a:xfrm>
            <a:off x="5159188" y="3127808"/>
            <a:ext cx="4524308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R="0" algn="l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全部できます、味わえます！</a:t>
            </a: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537CEE-84B2-4145-B388-DC052B63AAA7}"/>
              </a:ext>
            </a:extLst>
          </p:cNvPr>
          <p:cNvSpPr txBox="1"/>
          <p:nvPr/>
        </p:nvSpPr>
        <p:spPr>
          <a:xfrm>
            <a:off x="7400006" y="4873050"/>
            <a:ext cx="35696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R="0" algn="ctr" defTabSz="91440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kern="0">
                <a:solidFill>
                  <a:schemeClr val="bg1"/>
                </a:solidFill>
                <a:latin typeface="HGPKyokashotai" panose="02020600000000000000" pitchFamily="18" charset="-128"/>
                <a:ea typeface="HGPKyokashotai" panose="02020600000000000000" pitchFamily="18" charset="-128"/>
              </a:rPr>
              <a:t>ボッシュ女満別テクニカルセンター</a:t>
            </a:r>
            <a:br>
              <a:rPr kumimoji="0" lang="en-US" altLang="ja-JP" sz="2000" kern="0">
                <a:solidFill>
                  <a:schemeClr val="bg1"/>
                </a:solidFill>
                <a:latin typeface="HGPKyokashotai" panose="02020600000000000000" pitchFamily="18" charset="-128"/>
                <a:ea typeface="HGPKyokashotai" panose="02020600000000000000" pitchFamily="18" charset="-128"/>
              </a:rPr>
            </a:br>
            <a:r>
              <a:rPr kumimoji="0" lang="ja-JP" altLang="en-US" sz="2000" kern="0">
                <a:solidFill>
                  <a:schemeClr val="bg1"/>
                </a:solidFill>
                <a:latin typeface="HGPKyokashotai" panose="02020600000000000000" pitchFamily="18" charset="-128"/>
                <a:ea typeface="HGPKyokashotai" panose="02020600000000000000" pitchFamily="18" charset="-128"/>
              </a:rPr>
              <a:t>ー実車適合開発</a:t>
            </a:r>
            <a:r>
              <a:rPr kumimoji="0" lang="en-US" altLang="ja-JP" sz="2000" kern="0">
                <a:solidFill>
                  <a:schemeClr val="bg1"/>
                </a:solidFill>
                <a:latin typeface="HGPKyokashotai" panose="02020600000000000000" pitchFamily="18" charset="-128"/>
                <a:ea typeface="HGPKyokashotai" panose="02020600000000000000" pitchFamily="18" charset="-128"/>
              </a:rPr>
              <a:t>―</a:t>
            </a:r>
            <a:endParaRPr kumimoji="0" lang="ja-JP" altLang="en-US" sz="2000" kern="0">
              <a:solidFill>
                <a:schemeClr val="bg1"/>
              </a:solidFill>
              <a:latin typeface="HGPKyokashotai" panose="02020600000000000000" pitchFamily="18" charset="-128"/>
              <a:ea typeface="HGPKyokashotai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97877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I" val="1"/>
  <p:tag name="LAYOUTLANGUAGE" val="1033"/>
  <p:tag name="CFG.LAYOUT" val="BOSCH2"/>
  <p:tag name="CFG.CUSTOMERVERSION" val="9"/>
  <p:tag name="ML_1" val="RBJP_Yok"/>
  <p:tag name="ML_2" val="Bosch2.mcr"/>
  <p:tag name="ML_LAYOUT_RESOURCE" val="BOSCH2_16_9_NAVI.mcr"/>
  <p:tag name="FIELD.CONF.SUFFIX.CONTENT" val="\n | "/>
  <p:tag name="FIELD.CONF.COMBOINDEX" val="0"/>
  <p:tag name="FIELD.REM_ABL.SUFFIX.CONTENT" val="&#10;\n"/>
  <p:tag name="FIELD.COPY.CONTENT" val="© Bosch Corp. 2017. All rights reserved, also regarding any disposal, exploitation, reproduction, editing, distribution, as well as in the event of applications for industrial property rights.  "/>
  <p:tag name="FIELD.COPY.VALUE" val="© Bosch Corp. 2017. All rights reserved, also regarding any disposal, exploitation, reproduction, editing, distribution, as well as in the event of applications for industrial property rights.  "/>
  <p:tag name="FIELD.COPY.COMBOINDEX" val="0"/>
  <p:tag name="FIELD.BGROUP.SUFFIX.CONTENT" val=" | "/>
  <p:tag name="FIELD.BGROUP.COMBOINDEX" val="0"/>
  <p:tag name="FIELD.DPT.CONTENT" val="HRL-Yh"/>
  <p:tag name="FIELD.DPT.VALUE" val="HRL-Yh | "/>
  <p:tag name="FIELD.DPT.SUFFIX.CONTENT" val=" | "/>
  <p:tag name="FIELDS.INITIALIZED" val="1"/>
  <p:tag name="FIELD.DATE.COMBOINDEX" val="-2"/>
  <p:tag name="FIELD.REM_ABL.COMBOINDEX" val="-2"/>
  <p:tag name="FIELD.CHAPTER.COMBOINDEX" val="-2"/>
  <p:tag name="FIELD.REM_ANL.COMBOINDEX" val="-2"/>
  <p:tag name="FIELD.DPT.COMBOINDEX" val="-2"/>
  <p:tag name="CONFIG" val="BOSCH2"/>
  <p:tag name="CFG.VERSION" val="0"/>
  <p:tag name="CFG.LAYOUTID" val="Bosch Layout 16:9 with Navigation Bar (new colored style)"/>
  <p:tag name="CFG.LAYOUTRES" val="BOSCH2_16_9_NAVI"/>
  <p:tag name="MAPNAME" val="Map1"/>
  <p:tag name="LICENSEKEY" val="46504b9e-b1c9-48ed-967f-a36de42ae84b"/>
  <p:tag name="TITLEMASTERMASTERNAME" val="TitleSlide"/>
  <p:tag name="TITLEMASTERSHAPESETGROUPCLASSNAME" val="ShapeSetGroup1"/>
  <p:tag name="TITLEMASTERCOLORSETGROUPCLASSNAME" val="ColorSetGroup4"/>
  <p:tag name="TITLEMASTERFONTSETGROUPCLASSNAME" val="FontSetGroup1"/>
  <p:tag name="TITLEMASTERSTYLESETGROUPCLASSNAME" val="StyleSetGroup1"/>
  <p:tag name="TITLEMASTERMODIFIED" val="1"/>
  <p:tag name="SLIDEMASTERMASTERNAME" val="Slide"/>
  <p:tag name="SLIDEMASTERSHAPESETGROUPCLASSNAME" val="ShapeSetGroup1"/>
  <p:tag name="SLIDEMASTERCOLORSETGROUPCLASSNAME" val="ColorSetGroup4"/>
  <p:tag name="SLIDEMASTERFONTSETGROUPCLASSNAME" val="FontSetGroup1"/>
  <p:tag name="SLIDEMASTERSTYLESETGROUPCLASSNAME" val="StyleSetGroup1"/>
  <p:tag name="SLIDEMASTERMODIFIED" val="1"/>
  <p:tag name="FIELD.DATE.CONTENT" val=" "/>
  <p:tag name="FIELD.DATE.VALUE" val=" "/>
  <p:tag name="MLI.KOMP.DO_NOT_ASK" val="1"/>
  <p:tag name="FIELD.CHAPTER.CONTENT" val=""/>
  <p:tag name="FIELD.CHAPTER.VALUE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Disguised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HiddenSubtitle"/>
  <p:tag name="SHAPECLASSPROTECTIONTYPE" val="0"/>
  <p:tag name="ML_SENDTOBACK" val=" 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80"/>
  <p:tag name="FONTSETCLASSNAME" val="FontSet1"/>
  <p:tag name="COLORS" val="-2;-2;-2;-2;White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TitleOnTitleSlides"/>
  <p:tag name="SHAPECLASSPROTECTIONTYPE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Logo2016.emf"/>
  <p:tag name="MLI" val="1"/>
  <p:tag name="SHAPECLASSNAME" val="LogoOnSlides"/>
  <p:tag name="SHAPECLASSPROTECTIONTYP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-Supergraphic-Bottom-16-9.png"/>
  <p:tag name="MLI" val="1"/>
  <p:tag name="SHAPECLASSNAME" val="ColorBarOnSlides"/>
  <p:tag name="SHAPECLASSPROTECTIONTYP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Disguised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HiddenSubtitle"/>
  <p:tag name="SHAPECLASSPROTECTIONTYPE" val="0"/>
  <p:tag name="ML_SENDTOBACK" val=" 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80"/>
  <p:tag name="FONTSETCLASSNAME" val="FontSet1"/>
  <p:tag name="COLORS" val="-2;-2;-2;-2;White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TitleOnTitleSlides"/>
  <p:tag name="SHAPECLASSPROTECTIONTYPE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Logo2016.emf"/>
  <p:tag name="MLI" val="1"/>
  <p:tag name="SHAPECLASSNAME" val="LogoOnSlides"/>
  <p:tag name="SHAPECLASSPROTECTIONTYP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-Supergraphic-Bottom-16-9.png"/>
  <p:tag name="MLI" val="1"/>
  <p:tag name="SHAPECLASSNAME" val="ColorBarOnSlides"/>
  <p:tag name="SHAPECLASSPROTECTIONTYP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Disguised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HiddenSubtitle"/>
  <p:tag name="SHAPECLASSPROTECTIONTYPE" val="0"/>
  <p:tag name="ML_SENDTOBACK" val=" 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80"/>
  <p:tag name="FONTSETCLASSNAME" val="FontSet1"/>
  <p:tag name="COLORS" val="-2;-2;-2;-2;White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TitleOnTitleSlides"/>
  <p:tag name="SHAPECLASSPROTECTIONTYP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Logo2016.emf"/>
  <p:tag name="MLI" val="1"/>
  <p:tag name="SHAPECLASSNAME" val="LogoOnSlides"/>
  <p:tag name="SHAPECLASSPROTECTIONTYP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Logo2016.emf"/>
  <p:tag name="MLI" val="1"/>
  <p:tag name="SHAPECLASSNAME" val="LogoOnSlides"/>
  <p:tag name="SHAPECLASSPROTECTIONTYPE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-Supergraphic-Bottom-16-9.png"/>
  <p:tag name="MLI" val="1"/>
  <p:tag name="SHAPECLASSNAME" val="ColorBarOnSlides"/>
  <p:tag name="SHAPECLASSPROTECTIONTYP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-Supergraphic-Bottom-16-9.png"/>
  <p:tag name="MLI" val="1"/>
  <p:tag name="SHAPECLASSNAME" val="ColorBarOnSlides"/>
  <p:tag name="SHAPECLASSPROTECTIONTYP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Disguised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HiddenSubtitle"/>
  <p:tag name="SHAPECLASSPROTECTIONTYPE" val="0"/>
  <p:tag name="ML_SENDTOBACK" val=" 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80"/>
  <p:tag name="FONTSETCLASSNAME" val="FontSet1"/>
  <p:tag name="COLORS" val="-2;-2;-2;-2;White;-2"/>
  <p:tag name="COLORSETCLASSNAME" val="ColorSet1"/>
  <p:tag name="MLI" val="1"/>
  <p:tag name="SHAPESETGROUPCLASSNAME" val="ShapeSetGroup1"/>
  <p:tag name="SHAPESETCLASSNAME" val="TitleSlide"/>
  <p:tag name="COLORSETGROUPCLASSNAME" val="ColorSetGroup4"/>
  <p:tag name="FONTSETGROUPCLASSNAME" val="FontSetGroup1"/>
  <p:tag name="SHAPECLASSNAME" val="TitleOnTitleSlides"/>
  <p:tag name="SHAPECLASSPROTECTIONTYPE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Logo2016.emf"/>
  <p:tag name="MLI" val="1"/>
  <p:tag name="SHAPECLASSNAME" val="LogoOnSlides"/>
  <p:tag name="SHAPECLASSPROTECTIONTYP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SHAPESETGROUPCLASSNAME" val="ShapeSetGroup1"/>
  <p:tag name="SHAPESETCLASSNAME" val="Slide"/>
  <p:tag name="COLORSETGROUPCLASSNAME" val="ColorSetGroup4"/>
  <p:tag name="FONTSETGROUPCLASSNAME" val="FontSetGroup1"/>
  <p:tag name="SHAPECLASSFILE" val="Bosch-Supergraphic-Bottom-16-9.png"/>
  <p:tag name="MLI" val="1"/>
  <p:tag name="SHAPECLASSNAME" val="ColorBarOnSlides"/>
  <p:tag name="SHAPECLASSPROTECTIONTYPE" val="15"/>
</p:tagLst>
</file>

<file path=ppt/theme/theme1.xml><?xml version="1.0" encoding="utf-8"?>
<a:theme xmlns:a="http://schemas.openxmlformats.org/drawingml/2006/main" name="Bosch">
  <a:themeElements>
    <a:clrScheme name="Custom 1">
      <a:dk1>
        <a:sysClr val="windowText" lastClr="000000"/>
      </a:dk1>
      <a:lt1>
        <a:sysClr val="window" lastClr="FFFFFF"/>
      </a:lt1>
      <a:dk2>
        <a:srgbClr val="424C58"/>
      </a:dk2>
      <a:lt2>
        <a:srgbClr val="B2B3B5"/>
      </a:lt2>
      <a:accent1>
        <a:srgbClr val="A80163"/>
      </a:accent1>
      <a:accent2>
        <a:srgbClr val="3F136C"/>
      </a:accent2>
      <a:accent3>
        <a:srgbClr val="08427E"/>
      </a:accent3>
      <a:accent4>
        <a:srgbClr val="0E78C5"/>
      </a:accent4>
      <a:accent5>
        <a:srgbClr val="1399A0"/>
      </a:accent5>
      <a:accent6>
        <a:srgbClr val="67B419"/>
      </a:accent6>
      <a:hlink>
        <a:srgbClr val="738CB4"/>
      </a:hlink>
      <a:folHlink>
        <a:srgbClr val="B0BBD0"/>
      </a:folHlink>
    </a:clrScheme>
    <a:fontScheme name="Custom 1">
      <a:majorFont>
        <a:latin typeface="Bosch Office Sans"/>
        <a:ea typeface=""/>
        <a:cs typeface=""/>
      </a:majorFont>
      <a:minorFont>
        <a:latin typeface="Bosch Offic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 cap="flat" cmpd="sng" algn="ctr">
          <a:solidFill>
            <a:srgbClr val="3F136C"/>
          </a:solidFill>
          <a:prstDash val="solid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Bosch Office Sans"/>
            <a:ea typeface="+mn-ea"/>
            <a:cs typeface="+mn-cs"/>
          </a:defRPr>
        </a:defPPr>
      </a:lstStyle>
    </a:spDef>
    <a:txDef>
      <a:spPr bwMode="auto">
        <a:solidFill>
          <a:scrgbClr r="0" g="0" b="0">
            <a:alpha val="0"/>
          </a:scrgbClr>
        </a:solidFill>
        <a:ln w="0">
          <a:noFill/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 xmlns="" xmlns:p="http://schemas.openxmlformats.org/presentationml/2006/main" xmlns:r="http://schemas.openxmlformats.org/officeDocument/2006/relationships">
              <a:effectLst>
                <a:outerShdw blurRad="635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540000" rIns="0" bIns="0" numCol="1" anchor="t" anchorCtr="0" compatLnSpc="1">
        <a:prstTxWarp prst="textNoShape">
          <a:avLst/>
        </a:prstTxWarp>
        <a:noAutofit/>
      </a:bodyPr>
      <a:lstStyle>
        <a:defPPr>
          <a:defRPr sz="72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Bosch2016.potx" id="{9C79B100-3E8C-49C0-8475-54E7D673F8CF}" vid="{0EBFA600-AC06-4417-8FA0-E8FF3BF23FE1}"/>
    </a:ext>
  </a:extLst>
</a:theme>
</file>

<file path=ppt/theme/theme2.xml><?xml version="1.0" encoding="utf-8"?>
<a:theme xmlns:a="http://schemas.openxmlformats.org/drawingml/2006/main" name="1_Bosch">
  <a:themeElements>
    <a:clrScheme name="Custom 1">
      <a:dk1>
        <a:sysClr val="windowText" lastClr="000000"/>
      </a:dk1>
      <a:lt1>
        <a:sysClr val="window" lastClr="FFFFFF"/>
      </a:lt1>
      <a:dk2>
        <a:srgbClr val="424C58"/>
      </a:dk2>
      <a:lt2>
        <a:srgbClr val="B2B3B5"/>
      </a:lt2>
      <a:accent1>
        <a:srgbClr val="A80163"/>
      </a:accent1>
      <a:accent2>
        <a:srgbClr val="3F136C"/>
      </a:accent2>
      <a:accent3>
        <a:srgbClr val="08427E"/>
      </a:accent3>
      <a:accent4>
        <a:srgbClr val="0E78C5"/>
      </a:accent4>
      <a:accent5>
        <a:srgbClr val="1399A0"/>
      </a:accent5>
      <a:accent6>
        <a:srgbClr val="67B419"/>
      </a:accent6>
      <a:hlink>
        <a:srgbClr val="738CB4"/>
      </a:hlink>
      <a:folHlink>
        <a:srgbClr val="B0BBD0"/>
      </a:folHlink>
    </a:clrScheme>
    <a:fontScheme name="Custom 1">
      <a:majorFont>
        <a:latin typeface="Bosch Office Sans"/>
        <a:ea typeface=""/>
        <a:cs typeface=""/>
      </a:majorFont>
      <a:minorFont>
        <a:latin typeface="Bosch Offic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 cap="flat" cmpd="sng" algn="ctr">
          <a:solidFill>
            <a:srgbClr val="3F136C"/>
          </a:solidFill>
          <a:prstDash val="solid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Bosch Office Sans"/>
            <a:ea typeface="+mn-ea"/>
            <a:cs typeface="+mn-cs"/>
          </a:defRPr>
        </a:defPPr>
      </a:lstStyle>
    </a:spDef>
    <a:txDef>
      <a:spPr>
        <a:noFill/>
      </a:spPr>
      <a:bodyPr wrap="square" lIns="0" tIns="0" rIns="0" bIns="0" rtlCol="0">
        <a:noAutofit/>
      </a:bodyPr>
      <a:lstStyle>
        <a:defPPr marR="0" defTabSz="914400" eaLnBrk="1" fontAlgn="auto" latinLnBrk="0" hangingPunct="1">
          <a:lnSpc>
            <a:spcPts val="2300"/>
          </a:lnSpc>
          <a:spcBef>
            <a:spcPts val="50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Bosch2016.potx" id="{9C79B100-3E8C-49C0-8475-54E7D673F8CF}" vid="{0EBFA600-AC06-4417-8FA0-E8FF3BF23FE1}"/>
    </a:ext>
  </a:extLst>
</a:theme>
</file>

<file path=ppt/theme/theme3.xml><?xml version="1.0" encoding="utf-8"?>
<a:theme xmlns:a="http://schemas.openxmlformats.org/drawingml/2006/main" name="2_Bosch">
  <a:themeElements>
    <a:clrScheme name="Custom 1">
      <a:dk1>
        <a:sysClr val="windowText" lastClr="000000"/>
      </a:dk1>
      <a:lt1>
        <a:sysClr val="window" lastClr="FFFFFF"/>
      </a:lt1>
      <a:dk2>
        <a:srgbClr val="424C58"/>
      </a:dk2>
      <a:lt2>
        <a:srgbClr val="B2B3B5"/>
      </a:lt2>
      <a:accent1>
        <a:srgbClr val="A80163"/>
      </a:accent1>
      <a:accent2>
        <a:srgbClr val="3F136C"/>
      </a:accent2>
      <a:accent3>
        <a:srgbClr val="08427E"/>
      </a:accent3>
      <a:accent4>
        <a:srgbClr val="0E78C5"/>
      </a:accent4>
      <a:accent5>
        <a:srgbClr val="1399A0"/>
      </a:accent5>
      <a:accent6>
        <a:srgbClr val="67B419"/>
      </a:accent6>
      <a:hlink>
        <a:srgbClr val="738CB4"/>
      </a:hlink>
      <a:folHlink>
        <a:srgbClr val="B0BBD0"/>
      </a:folHlink>
    </a:clrScheme>
    <a:fontScheme name="ユーザー定義 2">
      <a:majorFont>
        <a:latin typeface="Bosch Office Sans"/>
        <a:ea typeface="ＭＳ Ｐゴシック"/>
        <a:cs typeface=""/>
      </a:majorFont>
      <a:minorFont>
        <a:latin typeface="Bosch Office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 cap="flat" cmpd="sng" algn="ctr">
          <a:solidFill>
            <a:srgbClr val="3F136C"/>
          </a:solidFill>
          <a:prstDash val="solid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Bosch Office Sans"/>
            <a:ea typeface="+mn-ea"/>
            <a:cs typeface="+mn-cs"/>
          </a:defRPr>
        </a:defPPr>
      </a:lstStyle>
    </a:spDef>
    <a:txDef>
      <a:spPr bwMode="auto">
        <a:solidFill>
          <a:scrgbClr r="0" g="0" b="0">
            <a:alpha val="0"/>
          </a:scrgbClr>
        </a:solidFill>
        <a:ln w="0">
          <a:noFill/>
          <a:miter lim="800000"/>
          <a:headEnd/>
          <a:tailEnd/>
        </a:ln>
        <a:effectLst/>
        <a:extLst>
          <a:ext uri="{AF507438-7753-43e0-B8FC-AC1667EBCBE1}">
            <a14:hiddenEffects xmlns:r="http://schemas.openxmlformats.org/officeDocument/2006/relationships" xmlns:p="http://schemas.openxmlformats.org/presentationml/2006/main" xmlns="" xmlns:a14="http://schemas.microsoft.com/office/drawing/2010/main">
              <a:effectLst>
                <a:outerShdw blurRad="635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540000" rIns="0" bIns="0" numCol="1" anchor="t" anchorCtr="0" compatLnSpc="1">
        <a:prstTxWarp prst="textNoShape">
          <a:avLst/>
        </a:prstTxWarp>
        <a:noAutofit/>
      </a:bodyPr>
      <a:lstStyle>
        <a:defPPr>
          <a:defRPr sz="72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Bosch2016.potx" id="{9C79B100-3E8C-49C0-8475-54E7D673F8CF}" vid="{0EBFA600-AC06-4417-8FA0-E8FF3BF23FE1}"/>
    </a:ext>
  </a:extLst>
</a:theme>
</file>

<file path=ppt/theme/theme4.xml><?xml version="1.0" encoding="utf-8"?>
<a:theme xmlns:a="http://schemas.openxmlformats.org/drawingml/2006/main" name="3_Bosch">
  <a:themeElements>
    <a:clrScheme name="Custom 1">
      <a:dk1>
        <a:sysClr val="windowText" lastClr="000000"/>
      </a:dk1>
      <a:lt1>
        <a:sysClr val="window" lastClr="FFFFFF"/>
      </a:lt1>
      <a:dk2>
        <a:srgbClr val="424C58"/>
      </a:dk2>
      <a:lt2>
        <a:srgbClr val="B2B3B5"/>
      </a:lt2>
      <a:accent1>
        <a:srgbClr val="A80163"/>
      </a:accent1>
      <a:accent2>
        <a:srgbClr val="3F136C"/>
      </a:accent2>
      <a:accent3>
        <a:srgbClr val="08427E"/>
      </a:accent3>
      <a:accent4>
        <a:srgbClr val="0E78C5"/>
      </a:accent4>
      <a:accent5>
        <a:srgbClr val="1399A0"/>
      </a:accent5>
      <a:accent6>
        <a:srgbClr val="67B419"/>
      </a:accent6>
      <a:hlink>
        <a:srgbClr val="738CB4"/>
      </a:hlink>
      <a:folHlink>
        <a:srgbClr val="B0BBD0"/>
      </a:folHlink>
    </a:clrScheme>
    <a:fontScheme name="ユーザー定義 1">
      <a:majorFont>
        <a:latin typeface="Bosch Office Sans"/>
        <a:ea typeface="ＭＳ Ｐゴシック"/>
        <a:cs typeface=""/>
      </a:majorFont>
      <a:minorFont>
        <a:latin typeface="Bosch Office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 cap="flat" cmpd="sng" algn="ctr">
          <a:solidFill>
            <a:srgbClr val="3F136C"/>
          </a:solidFill>
          <a:prstDash val="solid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Bosch Office Sans"/>
            <a:ea typeface="+mn-ea"/>
            <a:cs typeface="+mn-cs"/>
          </a:defRPr>
        </a:defPPr>
      </a:lstStyle>
    </a:spDef>
    <a:txDef>
      <a:spPr bwMode="auto">
        <a:solidFill>
          <a:scrgbClr r="0" g="0" b="0">
            <a:alpha val="0"/>
          </a:scrgbClr>
        </a:solidFill>
        <a:ln w="0">
          <a:noFill/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 xmlns="" xmlns:p="http://schemas.openxmlformats.org/presentationml/2006/main" xmlns:r="http://schemas.openxmlformats.org/officeDocument/2006/relationships">
              <a:effectLst>
                <a:outerShdw blurRad="635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540000" rIns="0" bIns="0" numCol="1" anchor="t" anchorCtr="0" compatLnSpc="1">
        <a:prstTxWarp prst="textNoShape">
          <a:avLst/>
        </a:prstTxWarp>
        <a:noAutofit/>
      </a:bodyPr>
      <a:lstStyle>
        <a:defPPr>
          <a:defRPr sz="72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Bosch2016.potx" id="{9C79B100-3E8C-49C0-8475-54E7D673F8CF}" vid="{0EBFA600-AC06-4417-8FA0-E8FF3BF23FE1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56ba9c5-b5c9-499f-9a16-aa515a0f8c05">P01MNAN7HIG-22024559-9</_dlc_DocId>
    <_dlc_DocIdUrl xmlns="d56ba9c5-b5c9-499f-9a16-aa515a0f8c05">
      <Url>https://mysites.inside-share.bosch.com/my/nan7hig/_layouts/15/DocIdRedir.aspx?ID=P01MNAN7HIG-22024559-9</Url>
      <Description>P01MNAN7HIG-22024559-9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B467D8FBD2754EBF50C88CCCBDB9BD" ma:contentTypeVersion="1" ma:contentTypeDescription="Create a new document." ma:contentTypeScope="" ma:versionID="df9cc3c59bd6f57b0be6b4c1e654f690">
  <xsd:schema xmlns:xsd="http://www.w3.org/2001/XMLSchema" xmlns:xs="http://www.w3.org/2001/XMLSchema" xmlns:p="http://schemas.microsoft.com/office/2006/metadata/properties" xmlns:ns3="d56ba9c5-b5c9-499f-9a16-aa515a0f8c05" targetNamespace="http://schemas.microsoft.com/office/2006/metadata/properties" ma:root="true" ma:fieldsID="1e9574b170cb105b8aba7c4cd5fdab64" ns3:_="">
    <xsd:import namespace="d56ba9c5-b5c9-499f-9a16-aa515a0f8c05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ba9c5-b5c9-499f-9a16-aa515a0f8c0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087694-1420-49B1-86D6-717647506E5C}">
  <ds:schemaRefs>
    <ds:schemaRef ds:uri="d56ba9c5-b5c9-499f-9a16-aa515a0f8c05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48B72E-B6B8-4628-AC3F-963F4AC1FCE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7CFACE4-0002-41D4-8EFF-C9200E3B673A}">
  <ds:schemaRefs>
    <ds:schemaRef ds:uri="d56ba9c5-b5c9-499f-9a16-aa515a0f8c0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9C9D19CB-B2FB-4B37-865F-201EB1922B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</Words>
  <Application>Microsoft Office PowerPoint</Application>
  <PresentationFormat>ユーザー設定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HGPKyokashotai</vt:lpstr>
      <vt:lpstr>游ゴシック</vt:lpstr>
      <vt:lpstr>游ゴシック Light</vt:lpstr>
      <vt:lpstr>Arial</vt:lpstr>
      <vt:lpstr>Bosch Office Sans</vt:lpstr>
      <vt:lpstr>Calibri</vt:lpstr>
      <vt:lpstr>Wingdings 3</vt:lpstr>
      <vt:lpstr>Bosch</vt:lpstr>
      <vt:lpstr>1_Bosch</vt:lpstr>
      <vt:lpstr>2_Bosch</vt:lpstr>
      <vt:lpstr>3_Bosch</vt:lpstr>
      <vt:lpstr>Office テーマ</vt:lpstr>
      <vt:lpstr>PowerPoint プレゼンテーション</vt:lpstr>
    </vt:vector>
  </TitlesOfParts>
  <Company>BOSCH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　ボッシュ株式会社 １day インターンシップ @ Y</dc:title>
  <dc:creator>Chida Hiroyuki (HRL-Yh)</dc:creator>
  <cp:lastModifiedBy>Kameyama Noboru (CC/ETO1)</cp:lastModifiedBy>
  <cp:revision>4</cp:revision>
  <cp:lastPrinted>2019-09-16T00:40:16Z</cp:lastPrinted>
  <dcterms:created xsi:type="dcterms:W3CDTF">2017-01-10T12:13:22Z</dcterms:created>
  <dcterms:modified xsi:type="dcterms:W3CDTF">2022-06-20T07:35:00Z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0x0101006BB467D8FBD2754EBF50C88CCCBDB9BD</vt:lpwstr>
  </property>
  <property fmtid="{D5CDD505-2E9C-101B-9397-08002B2CF9AE}" pid="3" name="IsMyDocuments">
    <vt:bool>true</vt:bool>
  </property>
  <property fmtid="{D5CDD505-2E9C-101B-9397-08002B2CF9AE}" pid="4" name="_dlc_DocIdItemGuid">
    <vt:lpwstr>e43136f9-bf48-418b-9268-4d7d701422b2</vt:lpwstr>
  </property>
</Properties>
</file>